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086"/>
        <p:guide pos="528"/>
        <p:guide pos="6878"/>
        <p:guide orient="horz" pos="23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1" name="Google Shape;161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c19ab2985_0_11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76" name="Google Shape;276;gfc19ab2985_0_11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c19ab2985_0_18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90" name="Google Shape;290;gfc19ab2985_0_18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c19ab2985_0_13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03" name="Google Shape;303;gfc19ab2985_0_13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c19ab2985_0_14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17" name="Google Shape;317;gfc19ab2985_0_14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3cceb205e_0_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31" name="Google Shape;331;g123cceb205e_0_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3cceb205e_0_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45" name="Google Shape;345;g123cceb205e_0_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fc19ab2985_0_22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59" name="Google Shape;359;gfc19ab2985_0_22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c19ab2985_0_23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72" name="Google Shape;372;gfc19ab2985_0_23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c19ab2985_0_24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85" name="Google Shape;385;gfc19ab2985_0_24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c19ab2985_0_25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398" name="Google Shape;398;gfc19ab2985_0_25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5d439bf0c_0_9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9" name="Google Shape;169;g105d439bf0c_0_9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b16f4a3fa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11" name="Google Shape;411;g11b16f4a3fa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1b16f4a3fa_0_1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24" name="Google Shape;424;g11b16f4a3fa_0_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b16f4a3fa_0_3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37" name="Google Shape;437;g11b16f4a3fa_0_3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b16f4a3fa_0_2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50" name="Google Shape;450;g11b16f4a3fa_0_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fc19ab2985_0_28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63" name="Google Shape;463;gfc19ab2985_0_28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c19ab2985_0_29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76" name="Google Shape;476;gfc19ab2985_0_29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fc19ab2985_0_26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489" name="Google Shape;489;gfc19ab2985_0_26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c19ab2985_0_30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02" name="Google Shape;502;gfc19ab2985_0_30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fc19ab2985_0_31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16" name="Google Shape;516;gfc19ab2985_0_31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c19ab2985_0_32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30" name="Google Shape;530;gfc19ab2985_0_32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af3340be_1_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2" name="Google Shape;182;g115af3340be_1_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fc19ab2985_0_33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43" name="Google Shape;543;gfc19ab2985_0_33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c19ab2985_0_34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556" name="Google Shape;556;gfc19ab2985_0_34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1b16f4a3fa_0_5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proszę, żeby % nie nakładały się na słupki, tylko były obok, jak na innych wykresach</a:t>
            </a:r>
            <a:endParaRPr lang="pl-PL"/>
          </a:p>
        </p:txBody>
      </p:sp>
      <p:sp>
        <p:nvSpPr>
          <p:cNvPr id="569" name="Google Shape;569;g11b16f4a3fa_0_5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b16f4a3fa_0_6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tu jest ten sam wykres co poprzednio - chyba powinny być inne odpowiedzi</a:t>
            </a:r>
            <a:endParaRPr lang="pl-PL"/>
          </a:p>
        </p:txBody>
      </p:sp>
      <p:sp>
        <p:nvSpPr>
          <p:cNvPr id="583" name="Google Shape;583;g11b16f4a3fa_0_6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fc19ab2985_0_35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można zaznaczyć nie wiecej niż 3 odowiedzi</a:t>
            </a:r>
            <a:endParaRPr lang="pl-PL"/>
          </a:p>
        </p:txBody>
      </p:sp>
      <p:sp>
        <p:nvSpPr>
          <p:cNvPr id="597" name="Google Shape;597;gfc19ab2985_0_35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fc19ab2985_0_36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można zaznaczyć nie wiecej niż 3 odowiedzi</a:t>
            </a:r>
            <a:endParaRPr lang="pl-PL"/>
          </a:p>
        </p:txBody>
      </p:sp>
      <p:sp>
        <p:nvSpPr>
          <p:cNvPr id="611" name="Google Shape;611;gfc19ab2985_0_36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fc19ab2985_0_37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25" name="Google Shape;625;gfc19ab2985_0_37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23cceb205e_0_5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38" name="Google Shape;638;g123cceb205e_0_5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3cceb205e_0_7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52" name="Google Shape;652;g123cceb205e_0_7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fc19ab2985_0_4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66" name="Google Shape;666;gfc19ab2985_0_4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c19ab2985_0_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5" name="Google Shape;195;gfc19ab2985_0_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fc19ab2985_0_42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79" name="Google Shape;679;gfc19ab2985_0_4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fc19ab2985_0_39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692" name="Google Shape;692;gfc19ab2985_0_39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fc19ab2985_0_40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05" name="Google Shape;705;gfc19ab2985_0_40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fc19ab2985_0_43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18" name="Google Shape;718;gfc19ab2985_0_43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fc19ab2985_0_66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31" name="Google Shape;731;gfc19ab2985_0_66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fc19ab2985_0_67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44" name="Google Shape;744;gfc19ab2985_0_67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1b16f4a3fa_0_7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758" name="Google Shape;758;g11b16f4a3fa_0_7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fc19ab2985_0_68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tu ? nie może być w ostatniej linijce, proszę o poprawkę</a:t>
            </a:r>
            <a:endParaRPr lang="pl-PL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poprawione</a:t>
            </a:r>
            <a:endParaRPr lang="pl-PL"/>
          </a:p>
        </p:txBody>
      </p:sp>
      <p:sp>
        <p:nvSpPr>
          <p:cNvPr id="772" name="Google Shape;772;gfc19ab2985_0_68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fc19ab2985_0_69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tu ? nie może być w ostatniej linijce, proszę o poprawkę</a:t>
            </a:r>
            <a:endParaRPr lang="pl-PL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poprawione</a:t>
            </a:r>
            <a:endParaRPr lang="pl-PL"/>
          </a:p>
        </p:txBody>
      </p:sp>
      <p:sp>
        <p:nvSpPr>
          <p:cNvPr id="786" name="Google Shape;786;gfc19ab2985_0_69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fc19ab2985_0_74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można zaznaczyć nie więcej niz 3 odpowiedzi</a:t>
            </a:r>
            <a:endParaRPr lang="pl-PL"/>
          </a:p>
        </p:txBody>
      </p:sp>
      <p:sp>
        <p:nvSpPr>
          <p:cNvPr id="800" name="Google Shape;800;gfc19ab2985_0_74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c19ab2985_0_2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08" name="Google Shape;208;gfc19ab2985_0_2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fc19ab2985_0_73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można zaznaczyć nie więcej niz 3 odpowiedzi</a:t>
            </a:r>
            <a:endParaRPr lang="pl-PL"/>
          </a:p>
        </p:txBody>
      </p:sp>
      <p:sp>
        <p:nvSpPr>
          <p:cNvPr id="814" name="Google Shape;814;gfc19ab2985_0_73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fc19ab2985_0_46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28" name="Google Shape;828;gfc19ab2985_0_46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fc19ab2985_0_47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można zaznaczyć nie więcej niz 3 odpowiedzi</a:t>
            </a:r>
            <a:endParaRPr lang="pl-PL"/>
          </a:p>
        </p:txBody>
      </p:sp>
      <p:sp>
        <p:nvSpPr>
          <p:cNvPr id="842" name="Google Shape;842;gfc19ab2985_0_47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fc19ab2985_0_48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można zaznaczyć nie więcej niz 3 odpowiedzi</a:t>
            </a:r>
            <a:endParaRPr lang="pl-PL"/>
          </a:p>
        </p:txBody>
      </p:sp>
      <p:sp>
        <p:nvSpPr>
          <p:cNvPr id="856" name="Google Shape;856;gfc19ab2985_0_48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fc19ab2985_0_45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70" name="Google Shape;870;gfc19ab2985_0_45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39a7768ac1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83" name="Google Shape;883;g139a7768ac1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fc19ab2985_0_50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96" name="Google Shape;896;gfc19ab2985_0_50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fc19ab2985_0_51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10" name="Google Shape;910;gfc19ab2985_0_5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fc19ab2985_0_52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23" name="Google Shape;923;gfc19ab2985_0_5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fc19ab2985_0_53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36" name="Google Shape;936;gfc19ab2985_0_53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c19ab2985_0_3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22" name="Google Shape;222;gfc19ab2985_0_3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fc19ab2985_0_54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49" name="Google Shape;949;gfc19ab2985_0_54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fc19ab2985_0_57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62" name="Google Shape;962;gfc19ab2985_0_57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fc19ab2985_0_555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75" name="Google Shape;975;gfc19ab2985_0_555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fc19ab2985_0_56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88" name="Google Shape;988;gfc19ab2985_0_56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fc19ab2985_0_58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01" name="Google Shape;1001;gfc19ab2985_0_58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23cceb205e_0_9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14" name="Google Shape;1014;g123cceb205e_0_9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39a7768ac1_0_2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28" name="Google Shape;1028;g139a7768ac1_0_2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23cceb205e_0_10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2" name="Google Shape;1042;g123cceb205e_0_10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23cceb205e_0_12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pl-PL"/>
              <a:t>można zaznaczyć nie więcej niz 3 odpowiedzi</a:t>
            </a:r>
            <a:endParaRPr lang="pl-PL"/>
          </a:p>
        </p:txBody>
      </p:sp>
      <p:sp>
        <p:nvSpPr>
          <p:cNvPr id="1056" name="Google Shape;1056;g123cceb205e_0_1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23cceb205e_0_13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70" name="Google Shape;1070;g123cceb205e_0_13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c19ab2985_0_49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obcięte podpisy pod słupkami</a:t>
            </a:r>
            <a:endParaRPr lang="pl-PL"/>
          </a:p>
        </p:txBody>
      </p:sp>
      <p:sp>
        <p:nvSpPr>
          <p:cNvPr id="235" name="Google Shape;235;gfc19ab2985_0_4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c19ab2985_0_8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49" name="Google Shape;249;gfc19ab2985_0_8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c19ab2985_0_10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63" name="Google Shape;263;gfc19ab2985_0_10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ajd tytułowy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ytuł i tekst pionowy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ytuł pionowy i teks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Pusty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ajd tytułowy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15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ytuł i zawartość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Nagłówek sekcji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wa elementy zawartości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Porównanie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22" name="Google Shape;122;p19"/>
          <p:cNvSpPr txBox="1"/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124" name="Google Shape;124;p19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ylko tytuł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Zawartość z podpisem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Pusty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Obraz z podpisem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ytuł i tekst pionowy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ytuł pionowy i tekst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ytuł i zawartość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Nagłówek sekcji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wa elementy zawartości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Porównanie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7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7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ylko tytuł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Zawartość z podpisem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Obraz z podpisem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</a:fld>
            <a:endParaRPr lang="pl-P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</a:p>
        </p:txBody>
      </p:sp>
      <p:sp>
        <p:nvSpPr>
          <p:cNvPr id="164" name="Google Shape;164;p25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 rot="-5400000">
            <a:off x="10182729" y="4779619"/>
            <a:ext cx="39222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9" name="Google Shape;279;p3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3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3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3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3" name="Google Shape;283;p3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4" name="Google Shape;284;p3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7" name="Google Shape;287;p34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09075" y="219638"/>
            <a:ext cx="9608901" cy="594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3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4" name="Google Shape;294;p3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5" name="Google Shape;295;p3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6" name="Google Shape;296;p3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7" name="Google Shape;297;p3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8" name="Google Shape;298;p3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00" name="Google Shape;300;p35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3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7" name="Google Shape;307;p3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8" name="Google Shape;308;p3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9" name="Google Shape;309;p3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0" name="Google Shape;310;p3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1" name="Google Shape;311;p3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13" name="Google Shape;313;p36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8800" y="231850"/>
            <a:ext cx="10334400" cy="63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3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1" name="Google Shape;321;p3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2" name="Google Shape;322;p3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3" name="Google Shape;323;p3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4" name="Google Shape;324;p3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5" name="Google Shape;325;p3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27" name="Google Shape;327;p37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9650" y="195250"/>
            <a:ext cx="10452700" cy="64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0" y="762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" name="Google Shape;334;p3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5" name="Google Shape;335;p3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6" name="Google Shape;336;p3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7" name="Google Shape;337;p3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8" name="Google Shape;338;p3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9" name="Google Shape;339;p3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0" name="Google Shape;340;p3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42" name="Google Shape;342;p38" title="Czy w kontaktach z KOLEGAMI, KOLEŻANKAMI, &#10;W OSTATNIM TYGODNIU, zdarzyło się coś dobrego, miłego, pozytywnego z ich strony? Jeśli tak, to co to było?*cz.1)*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342900"/>
            <a:ext cx="10454399" cy="542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" name="Google Shape;348;p3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9" name="Google Shape;349;p3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0" name="Google Shape;350;p3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1" name="Google Shape;351;p3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2" name="Google Shape;352;p3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3" name="Google Shape;353;p3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5" name="Google Shape;355;p39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56" name="Google Shape;356;p39" title="Czy w kontaktach z KOLEGAMI, KOLEŻANKAMI, &#10;W OSTATNIM TYGODNIU, zdarzyło się coś dobrego, miłego, pozytywnego z ich strony? Jeśli tak, to co to było?*cz.2)*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361800"/>
            <a:ext cx="10454399" cy="61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4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4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4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4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4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4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69" name="Google Shape;369;p40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4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4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4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4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4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4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82" name="Google Shape;382;p41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48525" y="244050"/>
            <a:ext cx="10294951" cy="636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8" name="Google Shape;388;p4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4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4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4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4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4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4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95" name="Google Shape;395;p42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8250" y="256250"/>
            <a:ext cx="10255499" cy="6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1" name="Google Shape;401;p4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4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4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4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4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6" name="Google Shape;406;p4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7" name="Google Shape;407;p4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08" name="Google Shape;408;p43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2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2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4" name="Google Shape;174;p2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5" name="Google Shape;175;p2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6" name="Google Shape;176;p2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7" name="Google Shape;177;p2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2742188" y="2303859"/>
            <a:ext cx="6513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Wyniki badań przeprowadzonych wśród młodzieży </a:t>
            </a:r>
            <a:endParaRPr lang="pl-PL" sz="48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4" name="Google Shape;414;p4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5" name="Google Shape;415;p4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6" name="Google Shape;416;p4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7" name="Google Shape;417;p4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8" name="Google Shape;418;p4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9" name="Google Shape;419;p4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4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21" name="Google Shape;421;p44" title="Czy w okresie OSTATNICH 30 DNI zdarzyło się, że byłeś/łaś wśród rówieśników, z którymi byliście razem na spacerze, rowerze, rolkach, łyżwach, graliście w piłkę itp.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19"/>
            <a:ext cx="10256400" cy="6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7" name="Google Shape;427;p4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8" name="Google Shape;428;p4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9" name="Google Shape;429;p4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0" name="Google Shape;430;p4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1" name="Google Shape;431;p4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2" name="Google Shape;432;p4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3" name="Google Shape;433;p4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34" name="Google Shape;434;p45" title="Czy w okresie OSTATNICH 30 DNI zdarzyło się, że byłeś/łaś wśród rówieśników, z którymi słuchaliście razem muzyki lub oglądaliście film, graliście w planszówki itp.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19"/>
            <a:ext cx="10256400" cy="6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0" name="Google Shape;440;p4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1" name="Google Shape;441;p4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2" name="Google Shape;442;p4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3" name="Google Shape;443;p4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4" name="Google Shape;444;p4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5" name="Google Shape;445;p4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6" name="Google Shape;446;p4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47" name="Google Shape;447;p46" title="Czy w okresie OSTATNICH 30 DNI zdarzyło się, że byłeś/łaś wśród rówieśników, z którymi zrobiliście razem coś pożytecznego dla innych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94"/>
            <a:ext cx="10256400" cy="6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3" name="Google Shape;453;p4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4" name="Google Shape;454;p4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5" name="Google Shape;455;p4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6" name="Google Shape;456;p4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7" name="Google Shape;457;p4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8" name="Google Shape;458;p4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9" name="Google Shape;459;p4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60" name="Google Shape;460;p47" title="Czy w okresie OSTATNICH 30 DNI zdarzyło się, że byłeś/łaś wśród rówieśników, z którymi uczyliście się razem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94"/>
            <a:ext cx="10256400" cy="6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6" name="Google Shape;466;p4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7" name="Google Shape;467;p4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8" name="Google Shape;468;p4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9" name="Google Shape;469;p4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4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1" name="Google Shape;471;p4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2" name="Google Shape;472;p4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73" name="Google Shape;473;p48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9" name="Google Shape;479;p4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0" name="Google Shape;480;p4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1" name="Google Shape;481;p4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2" name="Google Shape;482;p4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3" name="Google Shape;483;p4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4" name="Google Shape;484;p4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5" name="Google Shape;485;p4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86" name="Google Shape;486;p49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2" name="Google Shape;492;p5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3" name="Google Shape;493;p5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4" name="Google Shape;494;p5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5" name="Google Shape;495;p5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6" name="Google Shape;496;p5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7" name="Google Shape;497;p5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8" name="Google Shape;498;p5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99" name="Google Shape;499;p50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5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6" name="Google Shape;506;p5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7" name="Google Shape;507;p5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8" name="Google Shape;508;p5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9" name="Google Shape;509;p5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0" name="Google Shape;510;p5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1" name="Google Shape;511;p5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2" name="Google Shape;512;p51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13" name="Google Shape;513;p51" title="Czy w kontaktach z RODZICAMI, OPIEKUNAMI, &#10;W OSTATNIM TYGODDNIU, zdarzyło się coś dobrego, miłego, pozytywnego z ich strony? Jeśli tak, to co to było?*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50206"/>
            <a:ext cx="10454399" cy="6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2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5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0" name="Google Shape;520;p5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1" name="Google Shape;521;p5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2" name="Google Shape;522;p5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3" name="Google Shape;523;p5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4" name="Google Shape;524;p5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5" name="Google Shape;525;p5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27" name="Google Shape;527;p52" title="Czy w kontaktach z RODZICAMI, OPIEKUNAMI, &#10;W OSTATNIM TYGODDNIU, zdarzyło się coś dobrego, miłego, pozytywnego z ich strony? Jeśli tak, to co to było?*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50206"/>
            <a:ext cx="10454399" cy="6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5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4" name="Google Shape;534;p5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5" name="Google Shape;535;p5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6" name="Google Shape;536;p5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7" name="Google Shape;537;p5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8" name="Google Shape;538;p5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9" name="Google Shape;539;p5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40" name="Google Shape;540;p53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2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2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2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2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2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0" name="Google Shape;190;p2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2" name="Google Shape;192;p27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08400" y="219594"/>
            <a:ext cx="10375201" cy="641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5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7" name="Google Shape;547;p5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8" name="Google Shape;548;p5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9" name="Google Shape;549;p5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0" name="Google Shape;550;p5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1" name="Google Shape;551;p5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52" name="Google Shape;552;p5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53" name="Google Shape;553;p54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9" name="Google Shape;559;p5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0" name="Google Shape;560;p5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1" name="Google Shape;561;p5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2" name="Google Shape;562;p5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3" name="Google Shape;563;p5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4" name="Google Shape;564;p5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5" name="Google Shape;565;p5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66" name="Google Shape;566;p55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8250" y="256250"/>
            <a:ext cx="10255499" cy="6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2" name="Google Shape;572;p5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3" name="Google Shape;573;p5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4" name="Google Shape;574;p5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5" name="Google Shape;575;p5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6" name="Google Shape;576;p5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7" name="Google Shape;577;p5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8" name="Google Shape;578;p5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9" name="Google Shape;579;p56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80" name="Google Shape;580;p56" title="Na czym polegała Twoja pomoc?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600"/>
            <a:ext cx="10256400" cy="63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5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7" name="Google Shape;587;p5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8" name="Google Shape;588;p5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9" name="Google Shape;589;p5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0" name="Google Shape;590;p5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1" name="Google Shape;591;p5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2" name="Google Shape;592;p5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3" name="Google Shape;593;p57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94" name="Google Shape;594;p57" title="Na czym polegała Twoja pomoc?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25"/>
            <a:ext cx="10256400" cy="63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0" name="Google Shape;600;p5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1" name="Google Shape;601;p5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2" name="Google Shape;602;p5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3" name="Google Shape;603;p5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4" name="Google Shape;604;p5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5" name="Google Shape;605;p5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6" name="Google Shape;606;p5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07" name="Google Shape;607;p58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58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4" name="Google Shape;614;p5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5" name="Google Shape;615;p5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6" name="Google Shape;616;p5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7" name="Google Shape;617;p5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8" name="Google Shape;618;p5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9" name="Google Shape;619;p5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20" name="Google Shape;620;p5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21" name="Google Shape;621;p59" title="Wykr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21992" y="371475"/>
            <a:ext cx="10148016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9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6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29" name="Google Shape;629;p6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0" name="Google Shape;630;p6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1" name="Google Shape;631;p6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2" name="Google Shape;632;p6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3" name="Google Shape;633;p6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34" name="Google Shape;634;p6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35" name="Google Shape;635;p60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1" name="Google Shape;641;p6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2" name="Google Shape;642;p6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3" name="Google Shape;643;p6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4" name="Google Shape;644;p6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5" name="Google Shape;645;p6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6" name="Google Shape;646;p6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7" name="Google Shape;647;p6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8" name="Google Shape;648;p61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49" name="Google Shape;649;p61" title="Czy w kontaktach z NAUCZYCIELAMI &#10;W OSTATNIM TYGODNIU zdarzyło się coś dobrego, miłego, pozytywnego z ich strony? Jeśli tak, to co to było?*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343800"/>
            <a:ext cx="10454399" cy="617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2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5" name="Google Shape;655;p6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6" name="Google Shape;656;p6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7" name="Google Shape;657;p6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8" name="Google Shape;658;p6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59" name="Google Shape;659;p6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60" name="Google Shape;660;p6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61" name="Google Shape;661;p6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62" name="Google Shape;662;p62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63" name="Google Shape;663;p62" title="Czy w kontaktach z NAUCZYCIELAMI &#10;W OSTATNIM TYGODNIU zdarzyło się coś dobrego, miłego, pozytywnego z ich strony? Jeśli tak, to co to było?*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361800"/>
            <a:ext cx="10454399" cy="613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9" name="Google Shape;669;p6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0" name="Google Shape;670;p6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1" name="Google Shape;671;p6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2" name="Google Shape;672;p6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3" name="Google Shape;673;p6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4" name="Google Shape;674;p6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5" name="Google Shape;675;p6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76" name="Google Shape;676;p63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2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9" name="Google Shape;199;p2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0" name="Google Shape;200;p2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2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3" name="Google Shape;203;p2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5" name="Google Shape;205;p28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8775" y="231825"/>
            <a:ext cx="10334450" cy="63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6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3" name="Google Shape;683;p6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4" name="Google Shape;684;p6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5" name="Google Shape;685;p6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6" name="Google Shape;686;p6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7" name="Google Shape;687;p6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8" name="Google Shape;688;p6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89" name="Google Shape;689;p64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5" name="Google Shape;695;p6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6" name="Google Shape;696;p6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7" name="Google Shape;697;p6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8" name="Google Shape;698;p6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99" name="Google Shape;699;p6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0" name="Google Shape;700;p6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1" name="Google Shape;701;p6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02" name="Google Shape;702;p65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27425" y="292875"/>
            <a:ext cx="10137149" cy="62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6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9" name="Google Shape;709;p6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0" name="Google Shape;710;p6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1" name="Google Shape;711;p6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2" name="Google Shape;712;p6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3" name="Google Shape;713;p6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4" name="Google Shape;714;p6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15" name="Google Shape;715;p66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8250" y="256250"/>
            <a:ext cx="10255499" cy="6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1" name="Google Shape;721;p6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2" name="Google Shape;722;p6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3" name="Google Shape;723;p6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6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5" name="Google Shape;725;p6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6" name="Google Shape;726;p6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7" name="Google Shape;727;p6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28" name="Google Shape;728;p67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27425" y="292875"/>
            <a:ext cx="10137149" cy="62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4" name="Google Shape;734;p6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5" name="Google Shape;735;p6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6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7" name="Google Shape;737;p6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8" name="Google Shape;738;p6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9" name="Google Shape;739;p6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0" name="Google Shape;740;p6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41" name="Google Shape;741;p68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27425" y="292875"/>
            <a:ext cx="10137149" cy="62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7" name="Google Shape;747;p6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8" name="Google Shape;748;p6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9" name="Google Shape;749;p6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0" name="Google Shape;750;p6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1" name="Google Shape;751;p6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2" name="Google Shape;752;p6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3" name="Google Shape;753;p6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4" name="Google Shape;754;p69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55" name="Google Shape;755;p69" title="Kto jest dla Ciebie wsparciem w nauce szkolnej? Kto Ci pomaga w nauce szkolnej?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606"/>
            <a:ext cx="10256400" cy="63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1" name="Google Shape;761;p7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2" name="Google Shape;762;p7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3" name="Google Shape;763;p7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4" name="Google Shape;764;p7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5" name="Google Shape;765;p7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6" name="Google Shape;766;p7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7" name="Google Shape;767;p7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8" name="Google Shape;768;p70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69" name="Google Shape;769;p70" title="Kto jest dla Ciebie wsparciem w nauce szkolnej? Kto Ci pomaga w nauce szkolnej?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31"/>
            <a:ext cx="10256400" cy="63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5" name="Google Shape;775;p7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6" name="Google Shape;776;p7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7" name="Google Shape;777;p7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8" name="Google Shape;778;p7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9" name="Google Shape;779;p7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0" name="Google Shape;780;p7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1" name="Google Shape;781;p7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2" name="Google Shape;782;p71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83" name="Google Shape;783;p71" title="Wyobraź sobie, że w Twojej szkole mają się odbyć ZAJĘCIA, KTÓRYCH CELEM JEST WSPARCIE UCZNIÓW. Jak powinny wyglądać takie zajęcia? Co Twoim zdaniem powinno dziać  się  na tych zajęciach ?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19"/>
            <a:ext cx="10256400" cy="528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2"/>
          <p:cNvSpPr/>
          <p:nvPr/>
        </p:nvSpPr>
        <p:spPr>
          <a:xfrm>
            <a:off x="0" y="84"/>
            <a:ext cx="12192000" cy="6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9" name="Google Shape;789;p7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0" name="Google Shape;790;p7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1" name="Google Shape;791;p7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2" name="Google Shape;792;p7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3" name="Google Shape;793;p7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4" name="Google Shape;794;p7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5" name="Google Shape;795;p7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6" name="Google Shape;796;p72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97" name="Google Shape;797;p72" title="Wyobraź sobie, że w Twojej szkole mają się odbyć ZAJĘCIA, KTÓRYCH CELEM JEST WSPARCIE UCZNIÓW. Jak powinny wyglądać takie zajęcia? Co Twoim zdaniem powinno dziać  się  na tych zajęciach ?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9" y="253875"/>
            <a:ext cx="10256400" cy="646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3" name="Google Shape;803;p7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4" name="Google Shape;804;p7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5" name="Google Shape;805;p7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6" name="Google Shape;806;p7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7" name="Google Shape;807;p7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8" name="Google Shape;808;p7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9" name="Google Shape;809;p7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10" name="Google Shape;810;p73" title="Wykr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105600" y="292875"/>
            <a:ext cx="9980799" cy="62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73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" name="Google Shape;211;p2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2" name="Google Shape;212;p2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p2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4" name="Google Shape;214;p2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5" name="Google Shape;215;p2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6" name="Google Shape;216;p2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19" name="Google Shape;219;p29" title="Zaznacz te uczucia, które NAJCZĘŚCIEJ przeżywałeś/łaś &#10;W OSTATNIM TYGODNIU*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28194" y="250194"/>
            <a:ext cx="10335601" cy="63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7" name="Google Shape;817;p7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8" name="Google Shape;818;p7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9" name="Google Shape;819;p7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0" name="Google Shape;820;p7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1" name="Google Shape;821;p7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2" name="Google Shape;822;p7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3" name="Google Shape;823;p7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24" name="Google Shape;824;p74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86200" y="280675"/>
            <a:ext cx="10019601" cy="62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74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1" name="Google Shape;831;p7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2" name="Google Shape;832;p7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3" name="Google Shape;833;p7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4" name="Google Shape;834;p7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5" name="Google Shape;835;p7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6" name="Google Shape;836;p7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37" name="Google Shape;837;p7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38" name="Google Shape;838;p75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47150" y="305075"/>
            <a:ext cx="10097701" cy="62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75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5" name="Google Shape;845;p7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6" name="Google Shape;846;p7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7" name="Google Shape;847;p7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8" name="Google Shape;848;p7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49" name="Google Shape;849;p7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0" name="Google Shape;850;p7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1" name="Google Shape;851;p7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2" name="Google Shape;852;p76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53" name="Google Shape;853;p76" title="Które z poniższych przeszkód uważasz za NAJWIĘKSZĄ BARIERĘ w osiąganiu/realizowaniu własnych marzeń i celów życiowych? 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48394"/>
            <a:ext cx="10454399" cy="63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7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0" name="Google Shape;860;p7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1" name="Google Shape;861;p7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2" name="Google Shape;862;p7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3" name="Google Shape;863;p7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4" name="Google Shape;864;p7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5" name="Google Shape;865;p7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6" name="Google Shape;866;p77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67" name="Google Shape;867;p77" title="Które z poniższych przeszkód uważasz za NAJWIĘKSZĄ BARIERĘ w osiąganiu/realizowaniu własnych marzeń i celów życiowych? 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48319"/>
            <a:ext cx="10454399" cy="63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3" name="Google Shape;873;p7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4" name="Google Shape;874;p7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5" name="Google Shape;875;p7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6" name="Google Shape;876;p7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7" name="Google Shape;877;p7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8" name="Google Shape;878;p7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79" name="Google Shape;879;p7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80" name="Google Shape;880;p78" title="Czy w ciągu OSTATNICH 30 DNI zdarzyła Ci się jakaś POWAŻNIEJSZA TRUDNOŚĆ/PROBLEM (np. związany ze szkołą, swoim życiem, relacjami z rówieśnikami, rodzicami, rodzeństwem, itp.)?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794" y="255594"/>
            <a:ext cx="10256400" cy="63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9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6" name="Google Shape;886;p7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7" name="Google Shape;887;p7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8" name="Google Shape;888;p7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9" name="Google Shape;889;p7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0" name="Google Shape;890;p7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1" name="Google Shape;891;p7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2" name="Google Shape;892;p7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93" name="Google Shape;893;p79" title="Wykr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7800" y="255600"/>
            <a:ext cx="10256400" cy="634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9" name="Google Shape;899;p8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0" name="Google Shape;900;p8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1" name="Google Shape;901;p8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2" name="Google Shape;902;p8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3" name="Google Shape;903;p8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4" name="Google Shape;904;p8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5" name="Google Shape;905;p8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06" name="Google Shape;906;p80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07" name="Google Shape;907;p80" title="Z kim rozmawiałaś/łeś o tej trudności/problemie?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48325"/>
            <a:ext cx="10454399" cy="63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3" name="Google Shape;913;p8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8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8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6" name="Google Shape;916;p8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7" name="Google Shape;917;p8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8" name="Google Shape;918;p8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9" name="Google Shape;919;p8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20" name="Google Shape;920;p81" title="Wykr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401" y="280800"/>
            <a:ext cx="10177199" cy="6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82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6" name="Google Shape;926;p8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7" name="Google Shape;927;p8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8" name="Google Shape;928;p8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9" name="Google Shape;929;p8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0" name="Google Shape;930;p8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1" name="Google Shape;931;p8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2" name="Google Shape;932;p8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33" name="Google Shape;933;p82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8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9" name="Google Shape;939;p8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0" name="Google Shape;940;p8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1" name="Google Shape;941;p8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2" name="Google Shape;942;p8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3" name="Google Shape;943;p8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4" name="Google Shape;944;p8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5" name="Google Shape;945;p8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46" name="Google Shape;946;p83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27425" y="292875"/>
            <a:ext cx="10137149" cy="62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" name="Google Shape;225;p3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3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7" name="Google Shape;227;p3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p3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9" name="Google Shape;229;p3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0" name="Google Shape;230;p3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2" name="Google Shape;232;p30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68250" y="256250"/>
            <a:ext cx="10255499" cy="6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4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2" name="Google Shape;952;p84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3" name="Google Shape;953;p84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4" name="Google Shape;954;p84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5" name="Google Shape;955;p84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6" name="Google Shape;956;p84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7" name="Google Shape;957;p84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8" name="Google Shape;958;p84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59" name="Google Shape;959;p84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5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5" name="Google Shape;965;p85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6" name="Google Shape;966;p85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7" name="Google Shape;967;p85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8" name="Google Shape;968;p85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9" name="Google Shape;969;p85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0" name="Google Shape;970;p85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1" name="Google Shape;971;p85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72" name="Google Shape;972;p85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47150" y="305075"/>
            <a:ext cx="10097701" cy="62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86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8" name="Google Shape;978;p86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79" name="Google Shape;979;p86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0" name="Google Shape;980;p86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1" name="Google Shape;981;p86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2" name="Google Shape;982;p86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3" name="Google Shape;983;p86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84" name="Google Shape;984;p86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85" name="Google Shape;985;p86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07725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7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1" name="Google Shape;991;p87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2" name="Google Shape;992;p87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3" name="Google Shape;993;p87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4" name="Google Shape;994;p87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5" name="Google Shape;995;p87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6" name="Google Shape;996;p87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97" name="Google Shape;997;p87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98" name="Google Shape;998;p87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42650" y="280675"/>
            <a:ext cx="10176549" cy="62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8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4" name="Google Shape;1004;p88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5" name="Google Shape;1005;p88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6" name="Google Shape;1006;p88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7" name="Google Shape;1007;p88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8" name="Google Shape;1008;p88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09" name="Google Shape;1009;p88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0" name="Google Shape;1010;p88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11" name="Google Shape;1011;p88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88000" y="268475"/>
            <a:ext cx="10216001" cy="63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9"/>
          <p:cNvSpPr/>
          <p:nvPr/>
        </p:nvSpPr>
        <p:spPr>
          <a:xfrm>
            <a:off x="0" y="-114316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7" name="Google Shape;1017;p89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8" name="Google Shape;1018;p89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19" name="Google Shape;1019;p89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0" name="Google Shape;1020;p89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1" name="Google Shape;1021;p89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2" name="Google Shape;1022;p89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3" name="Google Shape;1023;p89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4" name="Google Shape;1024;p89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25" name="Google Shape;1025;p89" title=" Czy w ostatnim tygodniu udało Ci się porozmawiać  z kimś o  wydarzeniach w Polsce, na Ukrainie, na świecie, które Cię zaniepokoiły?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50188"/>
            <a:ext cx="10454399" cy="63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90"/>
          <p:cNvSpPr/>
          <p:nvPr/>
        </p:nvSpPr>
        <p:spPr>
          <a:xfrm>
            <a:off x="0" y="-114316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1" name="Google Shape;1031;p90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2" name="Google Shape;1032;p90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3" name="Google Shape;1033;p90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4" name="Google Shape;1034;p90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5" name="Google Shape;1035;p90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6" name="Google Shape;1036;p90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7" name="Google Shape;1037;p90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38" name="Google Shape;1038;p90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39" name="Google Shape;1039;p90" title="Wykr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74019" y="385763"/>
            <a:ext cx="8843963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1"/>
          <p:cNvSpPr/>
          <p:nvPr/>
        </p:nvSpPr>
        <p:spPr>
          <a:xfrm>
            <a:off x="0" y="-114316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9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6" name="Google Shape;1046;p9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7" name="Google Shape;1047;p9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8" name="Google Shape;1048;p9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49" name="Google Shape;1049;p9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0" name="Google Shape;1050;p9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1" name="Google Shape;1051;p9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52" name="Google Shape;1052;p91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53" name="Google Shape;1053;p91" title="Czy któraś z rozmów była dla Ciebie pomocna?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250200"/>
            <a:ext cx="10454399" cy="6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92"/>
          <p:cNvSpPr/>
          <p:nvPr/>
        </p:nvSpPr>
        <p:spPr>
          <a:xfrm>
            <a:off x="0" y="-114316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9" name="Google Shape;1059;p9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0" name="Google Shape;1060;p9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1" name="Google Shape;1061;p9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2" name="Google Shape;1062;p9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3" name="Google Shape;1063;p9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4" name="Google Shape;1064;p9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5" name="Google Shape;1065;p9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66" name="Google Shape;1066;p92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67" name="Google Shape;1067;p92" title="Czego obecnie potrzebujesz najbardziej? (cz.1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135719"/>
            <a:ext cx="10454399" cy="63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93"/>
          <p:cNvSpPr/>
          <p:nvPr/>
        </p:nvSpPr>
        <p:spPr>
          <a:xfrm>
            <a:off x="0" y="-114316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3" name="Google Shape;1073;p9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4" name="Google Shape;1074;p9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5" name="Google Shape;1075;p9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6" name="Google Shape;1076;p9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7" name="Google Shape;1077;p9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8" name="Google Shape;1078;p9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9" name="Google Shape;1079;p9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0" name="Google Shape;1080;p93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81" name="Google Shape;1081;p93" title="Czego obecnie potrzebujesz najbardziej? (cz.2)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68794" y="135719"/>
            <a:ext cx="10454399" cy="63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8" name="Google Shape;238;p31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31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31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31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31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31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6" name="Google Shape;246;p31" title="Jakie rzeczy są dla Ciebie obecnie NAJBARDZIEJ UCIĄŻLIWE?*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40794" y="239319"/>
            <a:ext cx="10310401" cy="600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2" name="Google Shape;252;p32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" name="Google Shape;254;p32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5" name="Google Shape;255;p32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6" name="Google Shape;256;p32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7" name="Google Shape;257;p32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909075" y="6455325"/>
            <a:ext cx="112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*Pytanie wielokrotnego wyboru</a:t>
            </a: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60" name="Google Shape;260;p32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01800" y="427337"/>
            <a:ext cx="8388400" cy="48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/>
          <p:nvPr/>
        </p:nvSpPr>
        <p:spPr>
          <a:xfrm>
            <a:off x="0" y="84"/>
            <a:ext cx="12192000" cy="68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6" name="Google Shape;266;p33"/>
          <p:cNvSpPr/>
          <p:nvPr/>
        </p:nvSpPr>
        <p:spPr>
          <a:xfrm rot="-2700000" flipH="1">
            <a:off x="-376741" y="-253338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7" name="Google Shape;267;p33"/>
          <p:cNvSpPr/>
          <p:nvPr/>
        </p:nvSpPr>
        <p:spPr>
          <a:xfrm rot="-2700000" flipH="1">
            <a:off x="891678" y="422204"/>
            <a:ext cx="645306" cy="645306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33"/>
          <p:cNvSpPr/>
          <p:nvPr/>
        </p:nvSpPr>
        <p:spPr>
          <a:xfrm rot="-2700000" flipH="1">
            <a:off x="10043570" y="655171"/>
            <a:ext cx="687308" cy="687308"/>
          </a:xfrm>
          <a:prstGeom prst="rect">
            <a:avLst/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33"/>
          <p:cNvSpPr/>
          <p:nvPr/>
        </p:nvSpPr>
        <p:spPr>
          <a:xfrm rot="10800000" flipH="1">
            <a:off x="9356643" y="47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33"/>
          <p:cNvSpPr/>
          <p:nvPr/>
        </p:nvSpPr>
        <p:spPr>
          <a:xfrm flipH="1">
            <a:off x="7976257" y="6115436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33"/>
          <p:cNvSpPr/>
          <p:nvPr/>
        </p:nvSpPr>
        <p:spPr>
          <a:xfrm flipH="1">
            <a:off x="7604183" y="6453069"/>
            <a:ext cx="814800" cy="404700"/>
          </a:xfrm>
          <a:prstGeom prst="triangle">
            <a:avLst>
              <a:gd name="adj" fmla="val 50000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9"/>
              <a:buFont typeface="Arial" panose="020B0604020202020204"/>
              <a:buNone/>
            </a:pPr>
            <a:endParaRPr sz="101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 rot="-5400000">
            <a:off x="10182766" y="4779676"/>
            <a:ext cx="39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Fundacja Instytut Profilaktyki Zintegrowanej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1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73" name="Google Shape;273;p33" title="Chart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09075" y="219650"/>
            <a:ext cx="10373849" cy="641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4187</Words>
  <Application>WPS Presentation</Application>
  <PresentationFormat/>
  <Paragraphs>407</Paragraphs>
  <Slides>69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78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Motyw pakietu Office</vt:lpstr>
      <vt:lpstr>1_Motyw pakietu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spdeb</cp:lastModifiedBy>
  <cp:revision>1</cp:revision>
  <dcterms:created xsi:type="dcterms:W3CDTF">2023-06-01T08:51:17Z</dcterms:created>
  <dcterms:modified xsi:type="dcterms:W3CDTF">2023-06-01T08:51:17Z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1769AB1B04484FC0BF72D5802D71478A</vt:lpwstr>
  </property>
  <property fmtid="{D5CDD505-2E9C-101B-9397-08002B2CF9AE}" pid="3" name="KSOProductBuildVer">
    <vt:lpwstr>1045-11.2.0.11537</vt:lpwstr>
  </property>
</Properties>
</file>