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58" r:id="rId4"/>
    <p:sldId id="257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033811-B84C-C4AA-E12B-A6DE998F09C5}" v="2467" dt="2020-04-29T17:22:39.5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yna Kulma-Mazurek" userId="S::justyna.kulma.mazurek@zspcisie.pl::a21650be-130a-493c-9642-87df71b3875a" providerId="AD" clId="Web-{FA033811-B84C-C4AA-E12B-A6DE998F09C5}"/>
    <pc:docChg chg="addSld delSld modSld">
      <pc:chgData name="Justyna Kulma-Mazurek" userId="S::justyna.kulma.mazurek@zspcisie.pl::a21650be-130a-493c-9642-87df71b3875a" providerId="AD" clId="Web-{FA033811-B84C-C4AA-E12B-A6DE998F09C5}" dt="2020-04-29T17:22:39.528" v="2472" actId="20577"/>
      <pc:docMkLst>
        <pc:docMk/>
      </pc:docMkLst>
      <pc:sldChg chg="modSp del">
        <pc:chgData name="Justyna Kulma-Mazurek" userId="S::justyna.kulma.mazurek@zspcisie.pl::a21650be-130a-493c-9642-87df71b3875a" providerId="AD" clId="Web-{FA033811-B84C-C4AA-E12B-A6DE998F09C5}" dt="2020-04-29T16:51:52.049" v="115"/>
        <pc:sldMkLst>
          <pc:docMk/>
          <pc:sldMk cId="650317164" sldId="256"/>
        </pc:sldMkLst>
        <pc:spChg chg="mod">
          <ac:chgData name="Justyna Kulma-Mazurek" userId="S::justyna.kulma.mazurek@zspcisie.pl::a21650be-130a-493c-9642-87df71b3875a" providerId="AD" clId="Web-{FA033811-B84C-C4AA-E12B-A6DE998F09C5}" dt="2020-04-29T16:51:46.846" v="112" actId="20577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Justyna Kulma-Mazurek" userId="S::justyna.kulma.mazurek@zspcisie.pl::a21650be-130a-493c-9642-87df71b3875a" providerId="AD" clId="Web-{FA033811-B84C-C4AA-E12B-A6DE998F09C5}" dt="2020-04-29T16:51:08.314" v="97" actId="20577"/>
          <ac:spMkLst>
            <pc:docMk/>
            <pc:sldMk cId="650317164" sldId="256"/>
            <ac:spMk id="3" creationId="{00000000-0000-0000-0000-000000000000}"/>
          </ac:spMkLst>
        </pc:spChg>
      </pc:sldChg>
      <pc:sldChg chg="addSp modSp new mod setBg">
        <pc:chgData name="Justyna Kulma-Mazurek" userId="S::justyna.kulma.mazurek@zspcisie.pl::a21650be-130a-493c-9642-87df71b3875a" providerId="AD" clId="Web-{FA033811-B84C-C4AA-E12B-A6DE998F09C5}" dt="2020-04-29T17:21:04.466" v="2458"/>
        <pc:sldMkLst>
          <pc:docMk/>
          <pc:sldMk cId="918906069" sldId="257"/>
        </pc:sldMkLst>
        <pc:spChg chg="mod">
          <ac:chgData name="Justyna Kulma-Mazurek" userId="S::justyna.kulma.mazurek@zspcisie.pl::a21650be-130a-493c-9642-87df71b3875a" providerId="AD" clId="Web-{FA033811-B84C-C4AA-E12B-A6DE998F09C5}" dt="2020-04-29T17:21:04.466" v="2458"/>
          <ac:spMkLst>
            <pc:docMk/>
            <pc:sldMk cId="918906069" sldId="257"/>
            <ac:spMk id="2" creationId="{F7ACE721-0E8A-4E2A-AC7F-B3BA774C3A81}"/>
          </ac:spMkLst>
        </pc:spChg>
        <pc:spChg chg="mod">
          <ac:chgData name="Justyna Kulma-Mazurek" userId="S::justyna.kulma.mazurek@zspcisie.pl::a21650be-130a-493c-9642-87df71b3875a" providerId="AD" clId="Web-{FA033811-B84C-C4AA-E12B-A6DE998F09C5}" dt="2020-04-29T17:21:04.466" v="2458"/>
          <ac:spMkLst>
            <pc:docMk/>
            <pc:sldMk cId="918906069" sldId="257"/>
            <ac:spMk id="3" creationId="{E0E84CF4-FC7C-4871-B28A-BD8652E1F165}"/>
          </ac:spMkLst>
        </pc:spChg>
        <pc:spChg chg="add">
          <ac:chgData name="Justyna Kulma-Mazurek" userId="S::justyna.kulma.mazurek@zspcisie.pl::a21650be-130a-493c-9642-87df71b3875a" providerId="AD" clId="Web-{FA033811-B84C-C4AA-E12B-A6DE998F09C5}" dt="2020-04-29T17:21:04.466" v="2458"/>
          <ac:spMkLst>
            <pc:docMk/>
            <pc:sldMk cId="918906069" sldId="257"/>
            <ac:spMk id="8" creationId="{3B854194-185D-494D-905C-7C7CB2E30F6E}"/>
          </ac:spMkLst>
        </pc:spChg>
        <pc:spChg chg="add">
          <ac:chgData name="Justyna Kulma-Mazurek" userId="S::justyna.kulma.mazurek@zspcisie.pl::a21650be-130a-493c-9642-87df71b3875a" providerId="AD" clId="Web-{FA033811-B84C-C4AA-E12B-A6DE998F09C5}" dt="2020-04-29T17:21:04.466" v="2458"/>
          <ac:spMkLst>
            <pc:docMk/>
            <pc:sldMk cId="918906069" sldId="257"/>
            <ac:spMk id="10" creationId="{B4F5FA0D-0104-4987-8241-EFF7C85B88DE}"/>
          </ac:spMkLst>
        </pc:spChg>
        <pc:picChg chg="add">
          <ac:chgData name="Justyna Kulma-Mazurek" userId="S::justyna.kulma.mazurek@zspcisie.pl::a21650be-130a-493c-9642-87df71b3875a" providerId="AD" clId="Web-{FA033811-B84C-C4AA-E12B-A6DE998F09C5}" dt="2020-04-29T17:21:04.466" v="2458"/>
          <ac:picMkLst>
            <pc:docMk/>
            <pc:sldMk cId="918906069" sldId="257"/>
            <ac:picMk id="12" creationId="{2897127E-6CEF-446C-BE87-93B7C46E49D1}"/>
          </ac:picMkLst>
        </pc:picChg>
      </pc:sldChg>
      <pc:sldChg chg="addSp modSp new mod setBg">
        <pc:chgData name="Justyna Kulma-Mazurek" userId="S::justyna.kulma.mazurek@zspcisie.pl::a21650be-130a-493c-9642-87df71b3875a" providerId="AD" clId="Web-{FA033811-B84C-C4AA-E12B-A6DE998F09C5}" dt="2020-04-29T17:20:55.591" v="2457"/>
        <pc:sldMkLst>
          <pc:docMk/>
          <pc:sldMk cId="1733821533" sldId="258"/>
        </pc:sldMkLst>
        <pc:spChg chg="mod">
          <ac:chgData name="Justyna Kulma-Mazurek" userId="S::justyna.kulma.mazurek@zspcisie.pl::a21650be-130a-493c-9642-87df71b3875a" providerId="AD" clId="Web-{FA033811-B84C-C4AA-E12B-A6DE998F09C5}" dt="2020-04-29T17:20:55.591" v="2457"/>
          <ac:spMkLst>
            <pc:docMk/>
            <pc:sldMk cId="1733821533" sldId="258"/>
            <ac:spMk id="2" creationId="{7452E0E2-748B-47E0-A39E-1CCB9171603B}"/>
          </ac:spMkLst>
        </pc:spChg>
        <pc:spChg chg="mod">
          <ac:chgData name="Justyna Kulma-Mazurek" userId="S::justyna.kulma.mazurek@zspcisie.pl::a21650be-130a-493c-9642-87df71b3875a" providerId="AD" clId="Web-{FA033811-B84C-C4AA-E12B-A6DE998F09C5}" dt="2020-04-29T17:20:55.591" v="2457"/>
          <ac:spMkLst>
            <pc:docMk/>
            <pc:sldMk cId="1733821533" sldId="258"/>
            <ac:spMk id="3" creationId="{AFD6F003-B168-4A34-B909-1E61596962DE}"/>
          </ac:spMkLst>
        </pc:spChg>
        <pc:spChg chg="add">
          <ac:chgData name="Justyna Kulma-Mazurek" userId="S::justyna.kulma.mazurek@zspcisie.pl::a21650be-130a-493c-9642-87df71b3875a" providerId="AD" clId="Web-{FA033811-B84C-C4AA-E12B-A6DE998F09C5}" dt="2020-04-29T17:20:55.591" v="2457"/>
          <ac:spMkLst>
            <pc:docMk/>
            <pc:sldMk cId="1733821533" sldId="258"/>
            <ac:spMk id="8" creationId="{3B854194-185D-494D-905C-7C7CB2E30F6E}"/>
          </ac:spMkLst>
        </pc:spChg>
        <pc:spChg chg="add">
          <ac:chgData name="Justyna Kulma-Mazurek" userId="S::justyna.kulma.mazurek@zspcisie.pl::a21650be-130a-493c-9642-87df71b3875a" providerId="AD" clId="Web-{FA033811-B84C-C4AA-E12B-A6DE998F09C5}" dt="2020-04-29T17:20:55.591" v="2457"/>
          <ac:spMkLst>
            <pc:docMk/>
            <pc:sldMk cId="1733821533" sldId="258"/>
            <ac:spMk id="10" creationId="{B4F5FA0D-0104-4987-8241-EFF7C85B88DE}"/>
          </ac:spMkLst>
        </pc:spChg>
        <pc:picChg chg="add">
          <ac:chgData name="Justyna Kulma-Mazurek" userId="S::justyna.kulma.mazurek@zspcisie.pl::a21650be-130a-493c-9642-87df71b3875a" providerId="AD" clId="Web-{FA033811-B84C-C4AA-E12B-A6DE998F09C5}" dt="2020-04-29T17:20:55.591" v="2457"/>
          <ac:picMkLst>
            <pc:docMk/>
            <pc:sldMk cId="1733821533" sldId="258"/>
            <ac:picMk id="12" creationId="{2897127E-6CEF-446C-BE87-93B7C46E49D1}"/>
          </ac:picMkLst>
        </pc:picChg>
      </pc:sldChg>
      <pc:sldChg chg="addSp modSp new mod setBg">
        <pc:chgData name="Justyna Kulma-Mazurek" userId="S::justyna.kulma.mazurek@zspcisie.pl::a21650be-130a-493c-9642-87df71b3875a" providerId="AD" clId="Web-{FA033811-B84C-C4AA-E12B-A6DE998F09C5}" dt="2020-04-29T17:20:46.091" v="2456"/>
        <pc:sldMkLst>
          <pc:docMk/>
          <pc:sldMk cId="3327054088" sldId="259"/>
        </pc:sldMkLst>
        <pc:spChg chg="mod">
          <ac:chgData name="Justyna Kulma-Mazurek" userId="S::justyna.kulma.mazurek@zspcisie.pl::a21650be-130a-493c-9642-87df71b3875a" providerId="AD" clId="Web-{FA033811-B84C-C4AA-E12B-A6DE998F09C5}" dt="2020-04-29T17:20:46.091" v="2456"/>
          <ac:spMkLst>
            <pc:docMk/>
            <pc:sldMk cId="3327054088" sldId="259"/>
            <ac:spMk id="2" creationId="{41EE8D80-8996-4CCA-977A-7392AD51BE0E}"/>
          </ac:spMkLst>
        </pc:spChg>
        <pc:spChg chg="mod">
          <ac:chgData name="Justyna Kulma-Mazurek" userId="S::justyna.kulma.mazurek@zspcisie.pl::a21650be-130a-493c-9642-87df71b3875a" providerId="AD" clId="Web-{FA033811-B84C-C4AA-E12B-A6DE998F09C5}" dt="2020-04-29T17:20:46.091" v="2456"/>
          <ac:spMkLst>
            <pc:docMk/>
            <pc:sldMk cId="3327054088" sldId="259"/>
            <ac:spMk id="3" creationId="{4D43A855-E5EA-4894-89C0-ED0F9030820C}"/>
          </ac:spMkLst>
        </pc:spChg>
        <pc:spChg chg="add">
          <ac:chgData name="Justyna Kulma-Mazurek" userId="S::justyna.kulma.mazurek@zspcisie.pl::a21650be-130a-493c-9642-87df71b3875a" providerId="AD" clId="Web-{FA033811-B84C-C4AA-E12B-A6DE998F09C5}" dt="2020-04-29T17:20:46.091" v="2456"/>
          <ac:spMkLst>
            <pc:docMk/>
            <pc:sldMk cId="3327054088" sldId="259"/>
            <ac:spMk id="8" creationId="{4351DFE5-F63D-4BE0-BDA9-E3EB88F01AA5}"/>
          </ac:spMkLst>
        </pc:spChg>
        <pc:picChg chg="add">
          <ac:chgData name="Justyna Kulma-Mazurek" userId="S::justyna.kulma.mazurek@zspcisie.pl::a21650be-130a-493c-9642-87df71b3875a" providerId="AD" clId="Web-{FA033811-B84C-C4AA-E12B-A6DE998F09C5}" dt="2020-04-29T17:20:46.091" v="2456"/>
          <ac:picMkLst>
            <pc:docMk/>
            <pc:sldMk cId="3327054088" sldId="259"/>
            <ac:picMk id="10" creationId="{3AA16612-ACD2-4A16-8F2B-4514FD6BF28F}"/>
          </ac:picMkLst>
        </pc:picChg>
      </pc:sldChg>
      <pc:sldChg chg="new del">
        <pc:chgData name="Justyna Kulma-Mazurek" userId="S::justyna.kulma.mazurek@zspcisie.pl::a21650be-130a-493c-9642-87df71b3875a" providerId="AD" clId="Web-{FA033811-B84C-C4AA-E12B-A6DE998F09C5}" dt="2020-04-29T16:53:41.564" v="318"/>
        <pc:sldMkLst>
          <pc:docMk/>
          <pc:sldMk cId="2064897904" sldId="260"/>
        </pc:sldMkLst>
      </pc:sldChg>
      <pc:sldChg chg="addSp delSp modSp new mod setBg setClrOvrMap">
        <pc:chgData name="Justyna Kulma-Mazurek" userId="S::justyna.kulma.mazurek@zspcisie.pl::a21650be-130a-493c-9642-87df71b3875a" providerId="AD" clId="Web-{FA033811-B84C-C4AA-E12B-A6DE998F09C5}" dt="2020-04-29T17:20:31.622" v="2455"/>
        <pc:sldMkLst>
          <pc:docMk/>
          <pc:sldMk cId="2802933440" sldId="261"/>
        </pc:sldMkLst>
        <pc:spChg chg="mod">
          <ac:chgData name="Justyna Kulma-Mazurek" userId="S::justyna.kulma.mazurek@zspcisie.pl::a21650be-130a-493c-9642-87df71b3875a" providerId="AD" clId="Web-{FA033811-B84C-C4AA-E12B-A6DE998F09C5}" dt="2020-04-29T17:20:31.622" v="2455"/>
          <ac:spMkLst>
            <pc:docMk/>
            <pc:sldMk cId="2802933440" sldId="261"/>
            <ac:spMk id="2" creationId="{673B807F-0D60-4DEC-B0DC-580FD532B342}"/>
          </ac:spMkLst>
        </pc:spChg>
        <pc:spChg chg="mod">
          <ac:chgData name="Justyna Kulma-Mazurek" userId="S::justyna.kulma.mazurek@zspcisie.pl::a21650be-130a-493c-9642-87df71b3875a" providerId="AD" clId="Web-{FA033811-B84C-C4AA-E12B-A6DE998F09C5}" dt="2020-04-29T17:20:31.622" v="2455"/>
          <ac:spMkLst>
            <pc:docMk/>
            <pc:sldMk cId="2802933440" sldId="261"/>
            <ac:spMk id="3" creationId="{AFADC225-A013-4673-9D8D-93ED73004F7C}"/>
          </ac:spMkLst>
        </pc:spChg>
        <pc:spChg chg="add del">
          <ac:chgData name="Justyna Kulma-Mazurek" userId="S::justyna.kulma.mazurek@zspcisie.pl::a21650be-130a-493c-9642-87df71b3875a" providerId="AD" clId="Web-{FA033811-B84C-C4AA-E12B-A6DE998F09C5}" dt="2020-04-29T17:20:27.826" v="2452"/>
          <ac:spMkLst>
            <pc:docMk/>
            <pc:sldMk cId="2802933440" sldId="261"/>
            <ac:spMk id="5" creationId="{2A8AA5BC-4F7A-4226-8F99-6D824B226A97}"/>
          </ac:spMkLst>
        </pc:spChg>
        <pc:spChg chg="add del">
          <ac:chgData name="Justyna Kulma-Mazurek" userId="S::justyna.kulma.mazurek@zspcisie.pl::a21650be-130a-493c-9642-87df71b3875a" providerId="AD" clId="Web-{FA033811-B84C-C4AA-E12B-A6DE998F09C5}" dt="2020-04-29T17:20:27.826" v="2452"/>
          <ac:spMkLst>
            <pc:docMk/>
            <pc:sldMk cId="2802933440" sldId="261"/>
            <ac:spMk id="6" creationId="{3E5445C6-DD42-4979-86FF-03730E8C6DB0}"/>
          </ac:spMkLst>
        </pc:spChg>
        <pc:spChg chg="add del">
          <ac:chgData name="Justyna Kulma-Mazurek" userId="S::justyna.kulma.mazurek@zspcisie.pl::a21650be-130a-493c-9642-87df71b3875a" providerId="AD" clId="Web-{FA033811-B84C-C4AA-E12B-A6DE998F09C5}" dt="2020-04-29T17:20:31.607" v="2454"/>
          <ac:spMkLst>
            <pc:docMk/>
            <pc:sldMk cId="2802933440" sldId="261"/>
            <ac:spMk id="7" creationId="{46F1F2C8-798B-4CCE-A851-94AFAF350BED}"/>
          </ac:spMkLst>
        </pc:spChg>
        <pc:spChg chg="add del">
          <ac:chgData name="Justyna Kulma-Mazurek" userId="S::justyna.kulma.mazurek@zspcisie.pl::a21650be-130a-493c-9642-87df71b3875a" providerId="AD" clId="Web-{FA033811-B84C-C4AA-E12B-A6DE998F09C5}" dt="2020-04-29T17:20:19.341" v="2450"/>
          <ac:spMkLst>
            <pc:docMk/>
            <pc:sldMk cId="2802933440" sldId="261"/>
            <ac:spMk id="8" creationId="{23962611-DFD5-4092-AAFD-559E3DFCE2C9}"/>
          </ac:spMkLst>
        </pc:spChg>
        <pc:spChg chg="add del">
          <ac:chgData name="Justyna Kulma-Mazurek" userId="S::justyna.kulma.mazurek@zspcisie.pl::a21650be-130a-493c-9642-87df71b3875a" providerId="AD" clId="Web-{FA033811-B84C-C4AA-E12B-A6DE998F09C5}" dt="2020-04-29T17:20:31.607" v="2454"/>
          <ac:spMkLst>
            <pc:docMk/>
            <pc:sldMk cId="2802933440" sldId="261"/>
            <ac:spMk id="9" creationId="{755E9CD0-04B0-4A3C-B291-AD913379C713}"/>
          </ac:spMkLst>
        </pc:spChg>
        <pc:spChg chg="add del">
          <ac:chgData name="Justyna Kulma-Mazurek" userId="S::justyna.kulma.mazurek@zspcisie.pl::a21650be-130a-493c-9642-87df71b3875a" providerId="AD" clId="Web-{FA033811-B84C-C4AA-E12B-A6DE998F09C5}" dt="2020-04-29T17:20:31.607" v="2454"/>
          <ac:spMkLst>
            <pc:docMk/>
            <pc:sldMk cId="2802933440" sldId="261"/>
            <ac:spMk id="11" creationId="{1DD8BF3B-6066-418C-8D1A-75C5E396FC04}"/>
          </ac:spMkLst>
        </pc:spChg>
        <pc:spChg chg="add">
          <ac:chgData name="Justyna Kulma-Mazurek" userId="S::justyna.kulma.mazurek@zspcisie.pl::a21650be-130a-493c-9642-87df71b3875a" providerId="AD" clId="Web-{FA033811-B84C-C4AA-E12B-A6DE998F09C5}" dt="2020-04-29T17:20:31.622" v="2455"/>
          <ac:spMkLst>
            <pc:docMk/>
            <pc:sldMk cId="2802933440" sldId="261"/>
            <ac:spMk id="13" creationId="{23962611-DFD5-4092-AAFD-559E3DFCE2C9}"/>
          </ac:spMkLst>
        </pc:spChg>
        <pc:spChg chg="add del">
          <ac:chgData name="Justyna Kulma-Mazurek" userId="S::justyna.kulma.mazurek@zspcisie.pl::a21650be-130a-493c-9642-87df71b3875a" providerId="AD" clId="Web-{FA033811-B84C-C4AA-E12B-A6DE998F09C5}" dt="2020-04-29T17:20:31.607" v="2454"/>
          <ac:spMkLst>
            <pc:docMk/>
            <pc:sldMk cId="2802933440" sldId="261"/>
            <ac:spMk id="14" creationId="{80BC66F9-7A74-4286-AD22-1174052CC22C}"/>
          </ac:spMkLst>
        </pc:spChg>
        <pc:spChg chg="add del">
          <ac:chgData name="Justyna Kulma-Mazurek" userId="S::justyna.kulma.mazurek@zspcisie.pl::a21650be-130a-493c-9642-87df71b3875a" providerId="AD" clId="Web-{FA033811-B84C-C4AA-E12B-A6DE998F09C5}" dt="2020-04-29T17:20:31.607" v="2454"/>
          <ac:spMkLst>
            <pc:docMk/>
            <pc:sldMk cId="2802933440" sldId="261"/>
            <ac:spMk id="16" creationId="{D8142CC3-2B5C-48E6-9DF0-6C8ACBAF23EF}"/>
          </ac:spMkLst>
        </pc:spChg>
        <pc:spChg chg="add del">
          <ac:chgData name="Justyna Kulma-Mazurek" userId="S::justyna.kulma.mazurek@zspcisie.pl::a21650be-130a-493c-9642-87df71b3875a" providerId="AD" clId="Web-{FA033811-B84C-C4AA-E12B-A6DE998F09C5}" dt="2020-04-29T17:20:31.607" v="2454"/>
          <ac:spMkLst>
            <pc:docMk/>
            <pc:sldMk cId="2802933440" sldId="261"/>
            <ac:spMk id="20" creationId="{46A89C79-8EF3-4AF9-B3D9-59A883F41C83}"/>
          </ac:spMkLst>
        </pc:spChg>
        <pc:spChg chg="add del">
          <ac:chgData name="Justyna Kulma-Mazurek" userId="S::justyna.kulma.mazurek@zspcisie.pl::a21650be-130a-493c-9642-87df71b3875a" providerId="AD" clId="Web-{FA033811-B84C-C4AA-E12B-A6DE998F09C5}" dt="2020-04-29T17:20:31.607" v="2454"/>
          <ac:spMkLst>
            <pc:docMk/>
            <pc:sldMk cId="2802933440" sldId="261"/>
            <ac:spMk id="22" creationId="{EFE5CE34-4543-42E5-B82C-1F3D12422CDD}"/>
          </ac:spMkLst>
        </pc:spChg>
        <pc:spChg chg="add del">
          <ac:chgData name="Justyna Kulma-Mazurek" userId="S::justyna.kulma.mazurek@zspcisie.pl::a21650be-130a-493c-9642-87df71b3875a" providerId="AD" clId="Web-{FA033811-B84C-C4AA-E12B-A6DE998F09C5}" dt="2020-04-29T17:20:31.607" v="2454"/>
          <ac:spMkLst>
            <pc:docMk/>
            <pc:sldMk cId="2802933440" sldId="261"/>
            <ac:spMk id="24" creationId="{72AF41FE-63D7-4695-81D2-66D2510E4486}"/>
          </ac:spMkLst>
        </pc:spChg>
        <pc:picChg chg="add del">
          <ac:chgData name="Justyna Kulma-Mazurek" userId="S::justyna.kulma.mazurek@zspcisie.pl::a21650be-130a-493c-9642-87df71b3875a" providerId="AD" clId="Web-{FA033811-B84C-C4AA-E12B-A6DE998F09C5}" dt="2020-04-29T17:20:19.341" v="2450"/>
          <ac:picMkLst>
            <pc:docMk/>
            <pc:sldMk cId="2802933440" sldId="261"/>
            <ac:picMk id="10" creationId="{2270F1FA-0425-408F-9861-80BF5AFB276D}"/>
          </ac:picMkLst>
        </pc:picChg>
        <pc:picChg chg="add">
          <ac:chgData name="Justyna Kulma-Mazurek" userId="S::justyna.kulma.mazurek@zspcisie.pl::a21650be-130a-493c-9642-87df71b3875a" providerId="AD" clId="Web-{FA033811-B84C-C4AA-E12B-A6DE998F09C5}" dt="2020-04-29T17:20:31.622" v="2455"/>
          <ac:picMkLst>
            <pc:docMk/>
            <pc:sldMk cId="2802933440" sldId="261"/>
            <ac:picMk id="15" creationId="{2270F1FA-0425-408F-9861-80BF5AFB276D}"/>
          </ac:picMkLst>
        </pc:picChg>
        <pc:cxnChg chg="add del">
          <ac:chgData name="Justyna Kulma-Mazurek" userId="S::justyna.kulma.mazurek@zspcisie.pl::a21650be-130a-493c-9642-87df71b3875a" providerId="AD" clId="Web-{FA033811-B84C-C4AA-E12B-A6DE998F09C5}" dt="2020-04-29T17:20:27.826" v="2452"/>
          <ac:cxnSpMkLst>
            <pc:docMk/>
            <pc:sldMk cId="2802933440" sldId="261"/>
            <ac:cxnSpMk id="12" creationId="{45000665-DFC7-417E-8FD7-516A0F15C975}"/>
          </ac:cxnSpMkLst>
        </pc:cxnChg>
        <pc:cxnChg chg="add del">
          <ac:chgData name="Justyna Kulma-Mazurek" userId="S::justyna.kulma.mazurek@zspcisie.pl::a21650be-130a-493c-9642-87df71b3875a" providerId="AD" clId="Web-{FA033811-B84C-C4AA-E12B-A6DE998F09C5}" dt="2020-04-29T17:20:31.607" v="2454"/>
          <ac:cxnSpMkLst>
            <pc:docMk/>
            <pc:sldMk cId="2802933440" sldId="261"/>
            <ac:cxnSpMk id="18" creationId="{7B2D303B-3DD0-4319-9EAD-361847FEC71D}"/>
          </ac:cxnSpMkLst>
        </pc:cxnChg>
      </pc:sldChg>
      <pc:sldChg chg="addSp modSp new mod setBg">
        <pc:chgData name="Justyna Kulma-Mazurek" userId="S::justyna.kulma.mazurek@zspcisie.pl::a21650be-130a-493c-9642-87df71b3875a" providerId="AD" clId="Web-{FA033811-B84C-C4AA-E12B-A6DE998F09C5}" dt="2020-04-29T17:21:12.794" v="2459"/>
        <pc:sldMkLst>
          <pc:docMk/>
          <pc:sldMk cId="2408127231" sldId="262"/>
        </pc:sldMkLst>
        <pc:spChg chg="mod">
          <ac:chgData name="Justyna Kulma-Mazurek" userId="S::justyna.kulma.mazurek@zspcisie.pl::a21650be-130a-493c-9642-87df71b3875a" providerId="AD" clId="Web-{FA033811-B84C-C4AA-E12B-A6DE998F09C5}" dt="2020-04-29T17:21:12.794" v="2459"/>
          <ac:spMkLst>
            <pc:docMk/>
            <pc:sldMk cId="2408127231" sldId="262"/>
            <ac:spMk id="2" creationId="{02B6CC4E-7EB0-4752-922B-E08494B847CE}"/>
          </ac:spMkLst>
        </pc:spChg>
        <pc:spChg chg="mod">
          <ac:chgData name="Justyna Kulma-Mazurek" userId="S::justyna.kulma.mazurek@zspcisie.pl::a21650be-130a-493c-9642-87df71b3875a" providerId="AD" clId="Web-{FA033811-B84C-C4AA-E12B-A6DE998F09C5}" dt="2020-04-29T17:21:12.794" v="2459"/>
          <ac:spMkLst>
            <pc:docMk/>
            <pc:sldMk cId="2408127231" sldId="262"/>
            <ac:spMk id="3" creationId="{DD6411C8-CB38-47EA-A5EC-AA5D27749218}"/>
          </ac:spMkLst>
        </pc:spChg>
        <pc:spChg chg="add">
          <ac:chgData name="Justyna Kulma-Mazurek" userId="S::justyna.kulma.mazurek@zspcisie.pl::a21650be-130a-493c-9642-87df71b3875a" providerId="AD" clId="Web-{FA033811-B84C-C4AA-E12B-A6DE998F09C5}" dt="2020-04-29T17:21:12.794" v="2459"/>
          <ac:spMkLst>
            <pc:docMk/>
            <pc:sldMk cId="2408127231" sldId="262"/>
            <ac:spMk id="8" creationId="{3B854194-185D-494D-905C-7C7CB2E30F6E}"/>
          </ac:spMkLst>
        </pc:spChg>
        <pc:spChg chg="add">
          <ac:chgData name="Justyna Kulma-Mazurek" userId="S::justyna.kulma.mazurek@zspcisie.pl::a21650be-130a-493c-9642-87df71b3875a" providerId="AD" clId="Web-{FA033811-B84C-C4AA-E12B-A6DE998F09C5}" dt="2020-04-29T17:21:12.794" v="2459"/>
          <ac:spMkLst>
            <pc:docMk/>
            <pc:sldMk cId="2408127231" sldId="262"/>
            <ac:spMk id="10" creationId="{B4F5FA0D-0104-4987-8241-EFF7C85B88DE}"/>
          </ac:spMkLst>
        </pc:spChg>
        <pc:picChg chg="add">
          <ac:chgData name="Justyna Kulma-Mazurek" userId="S::justyna.kulma.mazurek@zspcisie.pl::a21650be-130a-493c-9642-87df71b3875a" providerId="AD" clId="Web-{FA033811-B84C-C4AA-E12B-A6DE998F09C5}" dt="2020-04-29T17:21:12.794" v="2459"/>
          <ac:picMkLst>
            <pc:docMk/>
            <pc:sldMk cId="2408127231" sldId="262"/>
            <ac:picMk id="12" creationId="{2897127E-6CEF-446C-BE87-93B7C46E49D1}"/>
          </ac:picMkLst>
        </pc:picChg>
      </pc:sldChg>
      <pc:sldChg chg="addSp delSp modSp new mod setBg setClrOvrMap">
        <pc:chgData name="Justyna Kulma-Mazurek" userId="S::justyna.kulma.mazurek@zspcisie.pl::a21650be-130a-493c-9642-87df71b3875a" providerId="AD" clId="Web-{FA033811-B84C-C4AA-E12B-A6DE998F09C5}" dt="2020-04-29T17:21:39.372" v="2462"/>
        <pc:sldMkLst>
          <pc:docMk/>
          <pc:sldMk cId="1991742104" sldId="263"/>
        </pc:sldMkLst>
        <pc:spChg chg="mod">
          <ac:chgData name="Justyna Kulma-Mazurek" userId="S::justyna.kulma.mazurek@zspcisie.pl::a21650be-130a-493c-9642-87df71b3875a" providerId="AD" clId="Web-{FA033811-B84C-C4AA-E12B-A6DE998F09C5}" dt="2020-04-29T17:21:39.372" v="2462"/>
          <ac:spMkLst>
            <pc:docMk/>
            <pc:sldMk cId="1991742104" sldId="263"/>
            <ac:spMk id="2" creationId="{140BE3A2-E5D1-4557-A25E-BB6D37D201B0}"/>
          </ac:spMkLst>
        </pc:spChg>
        <pc:spChg chg="mod">
          <ac:chgData name="Justyna Kulma-Mazurek" userId="S::justyna.kulma.mazurek@zspcisie.pl::a21650be-130a-493c-9642-87df71b3875a" providerId="AD" clId="Web-{FA033811-B84C-C4AA-E12B-A6DE998F09C5}" dt="2020-04-29T17:21:39.372" v="2462"/>
          <ac:spMkLst>
            <pc:docMk/>
            <pc:sldMk cId="1991742104" sldId="263"/>
            <ac:spMk id="3" creationId="{E30B21CF-A7C9-4F71-ADE2-AB421B42FE7F}"/>
          </ac:spMkLst>
        </pc:spChg>
        <pc:spChg chg="add">
          <ac:chgData name="Justyna Kulma-Mazurek" userId="S::justyna.kulma.mazurek@zspcisie.pl::a21650be-130a-493c-9642-87df71b3875a" providerId="AD" clId="Web-{FA033811-B84C-C4AA-E12B-A6DE998F09C5}" dt="2020-04-29T17:21:39.372" v="2462"/>
          <ac:spMkLst>
            <pc:docMk/>
            <pc:sldMk cId="1991742104" sldId="263"/>
            <ac:spMk id="5" creationId="{3B854194-185D-494D-905C-7C7CB2E30F6E}"/>
          </ac:spMkLst>
        </pc:spChg>
        <pc:spChg chg="add">
          <ac:chgData name="Justyna Kulma-Mazurek" userId="S::justyna.kulma.mazurek@zspcisie.pl::a21650be-130a-493c-9642-87df71b3875a" providerId="AD" clId="Web-{FA033811-B84C-C4AA-E12B-A6DE998F09C5}" dt="2020-04-29T17:21:39.372" v="2462"/>
          <ac:spMkLst>
            <pc:docMk/>
            <pc:sldMk cId="1991742104" sldId="263"/>
            <ac:spMk id="6" creationId="{B4F5FA0D-0104-4987-8241-EFF7C85B88DE}"/>
          </ac:spMkLst>
        </pc:spChg>
        <pc:spChg chg="add del">
          <ac:chgData name="Justyna Kulma-Mazurek" userId="S::justyna.kulma.mazurek@zspcisie.pl::a21650be-130a-493c-9642-87df71b3875a" providerId="AD" clId="Web-{FA033811-B84C-C4AA-E12B-A6DE998F09C5}" dt="2020-04-29T17:21:39.357" v="2461"/>
          <ac:spMkLst>
            <pc:docMk/>
            <pc:sldMk cId="1991742104" sldId="263"/>
            <ac:spMk id="8" creationId="{D3FFFA32-D9F4-4AF9-A025-CD128AC85E32}"/>
          </ac:spMkLst>
        </pc:spChg>
        <pc:grpChg chg="add del">
          <ac:chgData name="Justyna Kulma-Mazurek" userId="S::justyna.kulma.mazurek@zspcisie.pl::a21650be-130a-493c-9642-87df71b3875a" providerId="AD" clId="Web-{FA033811-B84C-C4AA-E12B-A6DE998F09C5}" dt="2020-04-29T17:21:39.357" v="2461"/>
          <ac:grpSpMkLst>
            <pc:docMk/>
            <pc:sldMk cId="1991742104" sldId="263"/>
            <ac:grpSpMk id="10" creationId="{2823A416-999C-4FA3-A853-0AE48404B5D7}"/>
          </ac:grpSpMkLst>
        </pc:grpChg>
        <pc:picChg chg="add">
          <ac:chgData name="Justyna Kulma-Mazurek" userId="S::justyna.kulma.mazurek@zspcisie.pl::a21650be-130a-493c-9642-87df71b3875a" providerId="AD" clId="Web-{FA033811-B84C-C4AA-E12B-A6DE998F09C5}" dt="2020-04-29T17:21:39.372" v="2462"/>
          <ac:picMkLst>
            <pc:docMk/>
            <pc:sldMk cId="1991742104" sldId="263"/>
            <ac:picMk id="12" creationId="{2897127E-6CEF-446C-BE87-93B7C46E49D1}"/>
          </ac:picMkLst>
        </pc:picChg>
      </pc:sldChg>
      <pc:sldChg chg="addSp delSp modSp new mod setBg">
        <pc:chgData name="Justyna Kulma-Mazurek" userId="S::justyna.kulma.mazurek@zspcisie.pl::a21650be-130a-493c-9642-87df71b3875a" providerId="AD" clId="Web-{FA033811-B84C-C4AA-E12B-A6DE998F09C5}" dt="2020-04-29T17:21:48.028" v="2465"/>
        <pc:sldMkLst>
          <pc:docMk/>
          <pc:sldMk cId="2649359844" sldId="264"/>
        </pc:sldMkLst>
        <pc:spChg chg="mod">
          <ac:chgData name="Justyna Kulma-Mazurek" userId="S::justyna.kulma.mazurek@zspcisie.pl::a21650be-130a-493c-9642-87df71b3875a" providerId="AD" clId="Web-{FA033811-B84C-C4AA-E12B-A6DE998F09C5}" dt="2020-04-29T17:21:48.028" v="2465"/>
          <ac:spMkLst>
            <pc:docMk/>
            <pc:sldMk cId="2649359844" sldId="264"/>
            <ac:spMk id="2" creationId="{6692032D-B4A4-437D-AEB2-0E604783046E}"/>
          </ac:spMkLst>
        </pc:spChg>
        <pc:spChg chg="mod">
          <ac:chgData name="Justyna Kulma-Mazurek" userId="S::justyna.kulma.mazurek@zspcisie.pl::a21650be-130a-493c-9642-87df71b3875a" providerId="AD" clId="Web-{FA033811-B84C-C4AA-E12B-A6DE998F09C5}" dt="2020-04-29T17:21:48.028" v="2465"/>
          <ac:spMkLst>
            <pc:docMk/>
            <pc:sldMk cId="2649359844" sldId="264"/>
            <ac:spMk id="3" creationId="{34AC44F8-31D5-4F44-8DED-1E4024CD5AFE}"/>
          </ac:spMkLst>
        </pc:spChg>
        <pc:spChg chg="add">
          <ac:chgData name="Justyna Kulma-Mazurek" userId="S::justyna.kulma.mazurek@zspcisie.pl::a21650be-130a-493c-9642-87df71b3875a" providerId="AD" clId="Web-{FA033811-B84C-C4AA-E12B-A6DE998F09C5}" dt="2020-04-29T17:21:48.028" v="2465"/>
          <ac:spMkLst>
            <pc:docMk/>
            <pc:sldMk cId="2649359844" sldId="264"/>
            <ac:spMk id="5" creationId="{4351DFE5-F63D-4BE0-BDA9-E3EB88F01AA5}"/>
          </ac:spMkLst>
        </pc:spChg>
        <pc:spChg chg="add del">
          <ac:chgData name="Justyna Kulma-Mazurek" userId="S::justyna.kulma.mazurek@zspcisie.pl::a21650be-130a-493c-9642-87df71b3875a" providerId="AD" clId="Web-{FA033811-B84C-C4AA-E12B-A6DE998F09C5}" dt="2020-04-29T17:21:48.013" v="2464"/>
          <ac:spMkLst>
            <pc:docMk/>
            <pc:sldMk cId="2649359844" sldId="264"/>
            <ac:spMk id="8" creationId="{3B854194-185D-494D-905C-7C7CB2E30F6E}"/>
          </ac:spMkLst>
        </pc:spChg>
        <pc:spChg chg="add del">
          <ac:chgData name="Justyna Kulma-Mazurek" userId="S::justyna.kulma.mazurek@zspcisie.pl::a21650be-130a-493c-9642-87df71b3875a" providerId="AD" clId="Web-{FA033811-B84C-C4AA-E12B-A6DE998F09C5}" dt="2020-04-29T17:21:48.013" v="2464"/>
          <ac:spMkLst>
            <pc:docMk/>
            <pc:sldMk cId="2649359844" sldId="264"/>
            <ac:spMk id="10" creationId="{B4F5FA0D-0104-4987-8241-EFF7C85B88DE}"/>
          </ac:spMkLst>
        </pc:spChg>
        <pc:picChg chg="add">
          <ac:chgData name="Justyna Kulma-Mazurek" userId="S::justyna.kulma.mazurek@zspcisie.pl::a21650be-130a-493c-9642-87df71b3875a" providerId="AD" clId="Web-{FA033811-B84C-C4AA-E12B-A6DE998F09C5}" dt="2020-04-29T17:21:48.028" v="2465"/>
          <ac:picMkLst>
            <pc:docMk/>
            <pc:sldMk cId="2649359844" sldId="264"/>
            <ac:picMk id="6" creationId="{3AA16612-ACD2-4A16-8F2B-4514FD6BF28F}"/>
          </ac:picMkLst>
        </pc:picChg>
        <pc:picChg chg="add del">
          <ac:chgData name="Justyna Kulma-Mazurek" userId="S::justyna.kulma.mazurek@zspcisie.pl::a21650be-130a-493c-9642-87df71b3875a" providerId="AD" clId="Web-{FA033811-B84C-C4AA-E12B-A6DE998F09C5}" dt="2020-04-29T17:21:48.013" v="2464"/>
          <ac:picMkLst>
            <pc:docMk/>
            <pc:sldMk cId="2649359844" sldId="264"/>
            <ac:picMk id="12" creationId="{2897127E-6CEF-446C-BE87-93B7C46E49D1}"/>
          </ac:picMkLst>
        </pc:picChg>
      </pc:sldChg>
      <pc:sldChg chg="addSp modSp new mod setBg">
        <pc:chgData name="Justyna Kulma-Mazurek" userId="S::justyna.kulma.mazurek@zspcisie.pl::a21650be-130a-493c-9642-87df71b3875a" providerId="AD" clId="Web-{FA033811-B84C-C4AA-E12B-A6DE998F09C5}" dt="2020-04-29T17:22:39.528" v="2471" actId="20577"/>
        <pc:sldMkLst>
          <pc:docMk/>
          <pc:sldMk cId="3196520159" sldId="265"/>
        </pc:sldMkLst>
        <pc:spChg chg="mod">
          <ac:chgData name="Justyna Kulma-Mazurek" userId="S::justyna.kulma.mazurek@zspcisie.pl::a21650be-130a-493c-9642-87df71b3875a" providerId="AD" clId="Web-{FA033811-B84C-C4AA-E12B-A6DE998F09C5}" dt="2020-04-29T17:21:56.950" v="2466"/>
          <ac:spMkLst>
            <pc:docMk/>
            <pc:sldMk cId="3196520159" sldId="265"/>
            <ac:spMk id="2" creationId="{6BC88638-79B4-4D7C-BED6-68EBF64EF516}"/>
          </ac:spMkLst>
        </pc:spChg>
        <pc:spChg chg="mod">
          <ac:chgData name="Justyna Kulma-Mazurek" userId="S::justyna.kulma.mazurek@zspcisie.pl::a21650be-130a-493c-9642-87df71b3875a" providerId="AD" clId="Web-{FA033811-B84C-C4AA-E12B-A6DE998F09C5}" dt="2020-04-29T17:22:39.528" v="2471" actId="20577"/>
          <ac:spMkLst>
            <pc:docMk/>
            <pc:sldMk cId="3196520159" sldId="265"/>
            <ac:spMk id="3" creationId="{6DA657F9-14A5-4915-B569-9AD2109EE4D7}"/>
          </ac:spMkLst>
        </pc:spChg>
        <pc:spChg chg="add">
          <ac:chgData name="Justyna Kulma-Mazurek" userId="S::justyna.kulma.mazurek@zspcisie.pl::a21650be-130a-493c-9642-87df71b3875a" providerId="AD" clId="Web-{FA033811-B84C-C4AA-E12B-A6DE998F09C5}" dt="2020-04-29T17:21:56.950" v="2466"/>
          <ac:spMkLst>
            <pc:docMk/>
            <pc:sldMk cId="3196520159" sldId="265"/>
            <ac:spMk id="8" creationId="{4351DFE5-F63D-4BE0-BDA9-E3EB88F01AA5}"/>
          </ac:spMkLst>
        </pc:spChg>
        <pc:picChg chg="add">
          <ac:chgData name="Justyna Kulma-Mazurek" userId="S::justyna.kulma.mazurek@zspcisie.pl::a21650be-130a-493c-9642-87df71b3875a" providerId="AD" clId="Web-{FA033811-B84C-C4AA-E12B-A6DE998F09C5}" dt="2020-04-29T17:21:56.950" v="2466"/>
          <ac:picMkLst>
            <pc:docMk/>
            <pc:sldMk cId="3196520159" sldId="265"/>
            <ac:picMk id="10" creationId="{3AA16612-ACD2-4A16-8F2B-4514FD6BF28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673B807F-0D60-4DEC-B0DC-580FD532B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Wychowanie nastolatka 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FADC225-A013-4673-9D8D-93ED73004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5368" y="4074718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5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Opracowanie: Justyna Kulma – Mazurek</a:t>
            </a:r>
          </a:p>
          <a:p>
            <a:pPr algn="ctr"/>
            <a:r>
              <a:rPr lang="en-US" sz="15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Na podstawie książki Eline Sneil "Bądź blisko i daj przestrzeń"</a:t>
            </a:r>
          </a:p>
        </p:txBody>
      </p:sp>
    </p:spTree>
    <p:extLst>
      <p:ext uri="{BB962C8B-B14F-4D97-AF65-F5344CB8AC3E}">
        <p14:creationId xmlns:p14="http://schemas.microsoft.com/office/powerpoint/2010/main" val="2802933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41EE8D80-8996-4CCA-977A-7392AD51B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pl-PL" sz="4000">
                <a:solidFill>
                  <a:srgbClr val="FFFFFF"/>
                </a:solidFill>
                <a:ea typeface="+mj-lt"/>
                <a:cs typeface="+mj-lt"/>
              </a:rPr>
              <a:t>Wychowanie nastolatka</a:t>
            </a:r>
            <a:br>
              <a:rPr lang="pl-PL" sz="4000">
                <a:solidFill>
                  <a:srgbClr val="FFFFFF"/>
                </a:solidFill>
                <a:ea typeface="+mj-lt"/>
                <a:cs typeface="+mj-lt"/>
              </a:rPr>
            </a:br>
            <a:r>
              <a:rPr lang="pl-PL" sz="4000">
                <a:solidFill>
                  <a:srgbClr val="FFFFFF"/>
                </a:solidFill>
                <a:ea typeface="+mj-lt"/>
                <a:cs typeface="+mj-lt"/>
              </a:rPr>
              <a:t>- cytaty ze wstępu książki</a:t>
            </a:r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43A855-E5EA-4894-89C0-ED0F90308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2000">
                <a:solidFill>
                  <a:srgbClr val="000000"/>
                </a:solidFill>
                <a:ea typeface="+mn-lt"/>
                <a:cs typeface="+mn-lt"/>
              </a:rPr>
              <a:t>"Każdy, kto zajmuje się dziećmi i ich wychowaniem, wie, ze to pod każdym względem niesamowita przygoda, w której tylko jedno jest pewne: nie wiesz, co cię spotka"</a:t>
            </a:r>
            <a:endParaRPr lang="en-US" sz="200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pl-PL" sz="2000">
                <a:solidFill>
                  <a:srgbClr val="000000"/>
                </a:solidFill>
                <a:ea typeface="+mn-lt"/>
                <a:cs typeface="+mn-lt"/>
              </a:rPr>
              <a:t>"… życie z nastolatkami może być stresujące, ponieważ nie zawsze przestrzegają reguł i musimy stale szukać równowagi pomiędzy ich potrzebami a naszymi."</a:t>
            </a:r>
            <a:endParaRPr lang="en-US" sz="200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pl-PL" sz="2000">
                <a:solidFill>
                  <a:srgbClr val="000000"/>
                </a:solidFill>
                <a:ea typeface="+mn-lt"/>
                <a:cs typeface="+mn-lt"/>
              </a:rPr>
              <a:t>"To żadna porażka, gdy żyjąc z nastolatkiem, masz wrażenie, że nie widzisz lasu, bo zasłaniają go drzewa. Nie ma też nic strasznego w tym, że dzieci karygodnie wyolbrzymiają, bezlitośnie wyśmiewają twoje niepowodzenia albo podkreślają, jak jesteś bezlitośnie staroświecki"</a:t>
            </a:r>
            <a:endParaRPr lang="pl-PL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054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7452E0E2-748B-47E0-A39E-1CCB91716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  <a:ea typeface="+mj-lt"/>
                <a:cs typeface="+mj-lt"/>
              </a:rPr>
              <a:t>Odwaga</a:t>
            </a:r>
            <a:endParaRPr lang="pl-PL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D6F003-B168-4A34-B909-1E6159696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400">
                <a:solidFill>
                  <a:srgbClr val="000000"/>
                </a:solidFill>
                <a:ea typeface="+mn-lt"/>
                <a:cs typeface="+mn-lt"/>
              </a:rPr>
              <a:t>Rodzice nastolatków potrzebują odwagi, żeby:</a:t>
            </a:r>
          </a:p>
          <a:p>
            <a:pPr marL="0" indent="0">
              <a:buNone/>
            </a:pPr>
            <a:r>
              <a:rPr lang="pl-PL" sz="2400">
                <a:solidFill>
                  <a:srgbClr val="000000"/>
                </a:solidFill>
                <a:ea typeface="+mn-lt"/>
                <a:cs typeface="+mn-lt"/>
              </a:rPr>
              <a:t>- obalić mit o idealnym rodzicielstwie</a:t>
            </a:r>
            <a:endParaRPr lang="en-US" sz="240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2400">
                <a:solidFill>
                  <a:srgbClr val="000000"/>
                </a:solidFill>
                <a:ea typeface="+mn-lt"/>
                <a:cs typeface="+mn-lt"/>
              </a:rPr>
              <a:t>- być możliwie najlepszym przykładem dla swoich dzieci</a:t>
            </a:r>
            <a:endParaRPr lang="en-US" sz="240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2400">
                <a:solidFill>
                  <a:srgbClr val="000000"/>
                </a:solidFill>
                <a:ea typeface="+mn-lt"/>
                <a:cs typeface="+mn-lt"/>
              </a:rPr>
              <a:t>- żeby móc stawić czoła trudnym sytuacjom</a:t>
            </a:r>
            <a:endParaRPr lang="en-US" sz="240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2400">
                <a:solidFill>
                  <a:srgbClr val="000000"/>
                </a:solidFill>
                <a:ea typeface="+mn-lt"/>
                <a:cs typeface="+mn-lt"/>
              </a:rPr>
              <a:t>- żeby móc stawić czoła niełatwym uczuciom (złości, smutkowi, poczuciu winy, czy wstydu)</a:t>
            </a:r>
          </a:p>
          <a:p>
            <a:pPr marL="0" indent="0">
              <a:buNone/>
            </a:pPr>
            <a:r>
              <a:rPr lang="pl-PL" sz="2400">
                <a:solidFill>
                  <a:srgbClr val="000000"/>
                </a:solidFill>
                <a:ea typeface="+mn-lt"/>
                <a:cs typeface="+mn-lt"/>
              </a:rPr>
              <a:t>- stawiać granice</a:t>
            </a:r>
            <a:endParaRPr lang="pl-PL" sz="2400">
              <a:solidFill>
                <a:srgbClr val="00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33821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F7ACE721-0E8A-4E2A-AC7F-B3BA774C3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  <a:ea typeface="+mj-lt"/>
                <a:cs typeface="+mj-lt"/>
              </a:rPr>
              <a:t>Zaufanie </a:t>
            </a:r>
            <a:endParaRPr lang="pl-PL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E84CF4-FC7C-4871-B28A-BD8652E1F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400">
                <a:solidFill>
                  <a:srgbClr val="000000"/>
                </a:solidFill>
                <a:ea typeface="+mn-lt"/>
                <a:cs typeface="+mn-lt"/>
              </a:rPr>
              <a:t>Daje podstawowe poczucie bezpieczeństwa i nadzieję na to, że wszystko będzie w porządku.</a:t>
            </a:r>
          </a:p>
          <a:p>
            <a:r>
              <a:rPr lang="pl-PL" sz="2400">
                <a:solidFill>
                  <a:srgbClr val="000000"/>
                </a:solidFill>
                <a:ea typeface="+mn-lt"/>
                <a:cs typeface="+mn-lt"/>
              </a:rPr>
              <a:t>Wszystko będzie w porządku, także w chwili, kiedy nie dzieje się najlepiej.</a:t>
            </a:r>
          </a:p>
          <a:p>
            <a:r>
              <a:rPr lang="pl-PL" sz="2400">
                <a:solidFill>
                  <a:srgbClr val="000000"/>
                </a:solidFill>
                <a:ea typeface="+mn-lt"/>
                <a:cs typeface="+mn-lt"/>
              </a:rPr>
              <a:t>Czasami musisz jako rodzic zaakceptować coś, nad czym nie masz żadnej kontroli. Możesz to tylko przeczekać. Musisz wykazać się cierpliwością. </a:t>
            </a:r>
          </a:p>
          <a:p>
            <a:r>
              <a:rPr lang="pl-PL" sz="2400">
                <a:solidFill>
                  <a:srgbClr val="000000"/>
                </a:solidFill>
                <a:ea typeface="+mn-lt"/>
                <a:cs typeface="+mn-lt"/>
              </a:rPr>
              <a:t>Na nowo narodzone dzieci patrzymy pełni miłości i zachwytu. A co z nastolatkiem? Czemu nie spoglądamy tak na nastolatka?</a:t>
            </a:r>
            <a:endParaRPr lang="pl-PL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906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02B6CC4E-7EB0-4752-922B-E08494B84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  <a:cs typeface="Calibri Light"/>
              </a:rPr>
              <a:t>Uważność </a:t>
            </a:r>
            <a:endParaRPr lang="pl-PL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6411C8-CB38-47EA-A5EC-AA5D27749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200">
                <a:solidFill>
                  <a:srgbClr val="000000"/>
                </a:solidFill>
                <a:cs typeface="Calibri"/>
              </a:rPr>
              <a:t>Pozwala rodzicowi wyjść poza automatyczne reakcje i osądy</a:t>
            </a:r>
          </a:p>
          <a:p>
            <a:r>
              <a:rPr lang="pl-PL" sz="2200">
                <a:solidFill>
                  <a:srgbClr val="000000"/>
                </a:solidFill>
                <a:cs typeface="Calibri"/>
              </a:rPr>
              <a:t>Pozwala świadomie spojrzeć, odczuć i poobserwować zachowanie dziecka, zanim zareagujemy.</a:t>
            </a:r>
          </a:p>
          <a:p>
            <a:r>
              <a:rPr lang="pl-PL" sz="2200">
                <a:solidFill>
                  <a:srgbClr val="000000"/>
                </a:solidFill>
                <a:cs typeface="Calibri"/>
              </a:rPr>
              <a:t>Dzięki obserwacji swojej osoby, emocji jakie odczuwamy do nastolatka, można uniknąć osądów, nadinterpretacji i ocen.</a:t>
            </a:r>
          </a:p>
          <a:p>
            <a:r>
              <a:rPr lang="pl-PL" sz="2200">
                <a:solidFill>
                  <a:srgbClr val="000000"/>
                </a:solidFill>
                <a:cs typeface="Calibri"/>
              </a:rPr>
              <a:t>"Nawet jeżeli czasami masz wrażenie, że balansujesz na krawędzi przepaści, utrzymanie kontaktu z dorastającym dzieckiem wymaga szacunku dla jego uczuć, szczerej rozmowy i ustalenia klarownych zasad"</a:t>
            </a:r>
          </a:p>
        </p:txBody>
      </p:sp>
    </p:spTree>
    <p:extLst>
      <p:ext uri="{BB962C8B-B14F-4D97-AF65-F5344CB8AC3E}">
        <p14:creationId xmlns:p14="http://schemas.microsoft.com/office/powerpoint/2010/main" val="2408127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140BE3A2-E5D1-4557-A25E-BB6D37D20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  <a:cs typeface="Calibri Light"/>
              </a:rPr>
              <a:t>Uważność </a:t>
            </a:r>
            <a:endParaRPr lang="pl-PL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0B21CF-A7C9-4F71-ADE2-AB421B42F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200">
                <a:solidFill>
                  <a:srgbClr val="000000"/>
                </a:solidFill>
                <a:cs typeface="Calibri"/>
              </a:rPr>
              <a:t>Każdy z nas był kiedyś dzieckiem, dorastającym nastolatkiem. Zastanów się:</a:t>
            </a:r>
          </a:p>
          <a:p>
            <a:pPr marL="0" indent="0">
              <a:buNone/>
            </a:pPr>
            <a:r>
              <a:rPr lang="pl-PL" sz="2200">
                <a:solidFill>
                  <a:srgbClr val="000000"/>
                </a:solidFill>
                <a:cs typeface="Calibri"/>
              </a:rPr>
              <a:t>1. Jakie przykre uczucia i myśli pamiętasz z czasu, gdy byłeś nastolatkiem?</a:t>
            </a:r>
          </a:p>
          <a:p>
            <a:pPr marL="0" indent="0">
              <a:buNone/>
            </a:pPr>
            <a:r>
              <a:rPr lang="pl-PL" sz="2200">
                <a:solidFill>
                  <a:srgbClr val="000000"/>
                </a:solidFill>
                <a:cs typeface="Calibri"/>
              </a:rPr>
              <a:t>2. Jak sobie z nimi radziłeś / radziłaś?</a:t>
            </a:r>
          </a:p>
          <a:p>
            <a:pPr marL="0" indent="0">
              <a:buNone/>
            </a:pPr>
            <a:r>
              <a:rPr lang="pl-PL" sz="2200">
                <a:solidFill>
                  <a:srgbClr val="000000"/>
                </a:solidFill>
                <a:cs typeface="Calibri"/>
              </a:rPr>
              <a:t>3. Jakie przyjemne wspomnienia łączą się z okresem dorastania?</a:t>
            </a:r>
          </a:p>
          <a:p>
            <a:pPr marL="0" indent="0">
              <a:buNone/>
            </a:pPr>
            <a:r>
              <a:rPr lang="pl-PL" sz="2200">
                <a:solidFill>
                  <a:srgbClr val="000000"/>
                </a:solidFill>
                <a:cs typeface="Calibri"/>
              </a:rPr>
              <a:t>4. Czego ci brakowało w relacji z twoimi rodzicami?</a:t>
            </a:r>
          </a:p>
          <a:p>
            <a:pPr marL="0" indent="0">
              <a:buNone/>
            </a:pPr>
            <a:r>
              <a:rPr lang="pl-PL" sz="2200">
                <a:solidFill>
                  <a:srgbClr val="000000"/>
                </a:solidFill>
                <a:cs typeface="Calibri"/>
              </a:rPr>
              <a:t>5. Zapytaj swoje dzieci, czego im jeszcze brakuje w relacji z tobą jako rodzicem, czego potrzebują do zbudowania wiary w siebie?</a:t>
            </a:r>
          </a:p>
        </p:txBody>
      </p:sp>
    </p:spTree>
    <p:extLst>
      <p:ext uri="{BB962C8B-B14F-4D97-AF65-F5344CB8AC3E}">
        <p14:creationId xmlns:p14="http://schemas.microsoft.com/office/powerpoint/2010/main" val="1991742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6692032D-B4A4-437D-AEB2-0E6047830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pl-PL" sz="4000">
                <a:solidFill>
                  <a:srgbClr val="FFFFFF"/>
                </a:solidFill>
                <a:cs typeface="Calibri Light"/>
              </a:rPr>
              <a:t>Zrozumieć jak działa psychika nastolatka ...</a:t>
            </a:r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AC44F8-31D5-4F44-8DED-1E4024CD5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2000">
                <a:solidFill>
                  <a:srgbClr val="000000"/>
                </a:solidFill>
                <a:cs typeface="Calibri"/>
              </a:rPr>
              <a:t>Jako rodzice często myślimy, że zachowanie dziecka nas denerwuje, albo wywołuje stres. To, co budzi w nas napięcie, to nie zachowanie dziecka, tylko to, co my o nim sądzimy.</a:t>
            </a:r>
          </a:p>
          <a:p>
            <a:r>
              <a:rPr lang="pl-PL" sz="2000">
                <a:solidFill>
                  <a:srgbClr val="000000"/>
                </a:solidFill>
                <a:cs typeface="Calibri"/>
              </a:rPr>
              <a:t>Jeśli się zatrzymasz, przyjrzysz swoim emocjom, to często dostrzeżesz, że:</a:t>
            </a:r>
          </a:p>
          <a:p>
            <a:pPr marL="0" indent="0">
              <a:buNone/>
            </a:pPr>
            <a:r>
              <a:rPr lang="pl-PL" sz="2000">
                <a:solidFill>
                  <a:srgbClr val="000000"/>
                </a:solidFill>
                <a:cs typeface="Calibri"/>
              </a:rPr>
              <a:t>- to zwyczajne zachowanie nastolatka</a:t>
            </a:r>
          </a:p>
          <a:p>
            <a:pPr marL="0" indent="0">
              <a:buNone/>
            </a:pPr>
            <a:r>
              <a:rPr lang="pl-PL" sz="2000">
                <a:solidFill>
                  <a:srgbClr val="000000"/>
                </a:solidFill>
                <a:cs typeface="Calibri"/>
              </a:rPr>
              <a:t>- ach, robiłem / robiłam dokładnie tak samo</a:t>
            </a:r>
          </a:p>
          <a:p>
            <a:pPr marL="0" indent="0">
              <a:buNone/>
            </a:pPr>
            <a:r>
              <a:rPr lang="pl-PL" sz="2000">
                <a:solidFill>
                  <a:srgbClr val="000000"/>
                </a:solidFill>
                <a:cs typeface="Calibri"/>
              </a:rPr>
              <a:t>- wypróbowują na ile mogą sobie pozwolić</a:t>
            </a:r>
          </a:p>
          <a:p>
            <a:pPr marL="0" indent="0">
              <a:buNone/>
            </a:pPr>
            <a:r>
              <a:rPr lang="pl-PL" sz="2000">
                <a:solidFill>
                  <a:srgbClr val="000000"/>
                </a:solidFill>
                <a:cs typeface="Calibri"/>
              </a:rPr>
              <a:t>- zastanowię się jak wymagać szacunku</a:t>
            </a:r>
          </a:p>
        </p:txBody>
      </p:sp>
    </p:spTree>
    <p:extLst>
      <p:ext uri="{BB962C8B-B14F-4D97-AF65-F5344CB8AC3E}">
        <p14:creationId xmlns:p14="http://schemas.microsoft.com/office/powerpoint/2010/main" val="2649359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6BC88638-79B4-4D7C-BED6-68EBF64EF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pl-PL" sz="4000">
                <a:solidFill>
                  <a:srgbClr val="FFFFFF"/>
                </a:solidFill>
                <a:cs typeface="Calibri Light"/>
              </a:rPr>
              <a:t>Zrozumieć jak działa psychika nastolatka</a:t>
            </a:r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A657F9-14A5-4915-B569-9AD2109E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2000" dirty="0">
                <a:solidFill>
                  <a:srgbClr val="000000"/>
                </a:solidFill>
                <a:cs typeface="Calibri"/>
              </a:rPr>
              <a:t>Nastolatkowie też mają mnóstwo myśli i strachów. Myślą o życiu towarzyskim, o szkole, o sytuacji w domu, o zmianach jakie w nich zachodzą.</a:t>
            </a:r>
          </a:p>
          <a:p>
            <a:r>
              <a:rPr lang="pl-PL" sz="2000" dirty="0">
                <a:solidFill>
                  <a:srgbClr val="000000"/>
                </a:solidFill>
                <a:cs typeface="Calibri"/>
              </a:rPr>
              <a:t>"Nastolatkom też nie jest łatwo odczuwać emocje w ciele, akceptować je takimi, jakie są, i przyglądać się im bez oceny"</a:t>
            </a:r>
          </a:p>
          <a:p>
            <a:endParaRPr lang="pl-PL" sz="2000">
              <a:solidFill>
                <a:srgbClr val="000000"/>
              </a:solidFill>
              <a:cs typeface="Calibri"/>
            </a:endParaRPr>
          </a:p>
          <a:p>
            <a:pPr marL="0" indent="0" algn="ctr">
              <a:buNone/>
            </a:pPr>
            <a:r>
              <a:rPr lang="pl-PL" sz="2000" b="1" dirty="0">
                <a:solidFill>
                  <a:srgbClr val="000000"/>
                </a:solidFill>
                <a:cs typeface="Calibri"/>
              </a:rPr>
              <a:t>   UCZUCIOM DAJ PRZESTRZEŃ, ZACHOWANIOM WYZNACZ GRANICE</a:t>
            </a:r>
          </a:p>
        </p:txBody>
      </p:sp>
    </p:spTree>
    <p:extLst>
      <p:ext uri="{BB962C8B-B14F-4D97-AF65-F5344CB8AC3E}">
        <p14:creationId xmlns:p14="http://schemas.microsoft.com/office/powerpoint/2010/main" val="319652015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Wychowanie nastolatka </vt:lpstr>
      <vt:lpstr>Wychowanie nastolatka - cytaty ze wstępu książki</vt:lpstr>
      <vt:lpstr>Odwaga</vt:lpstr>
      <vt:lpstr>Zaufanie </vt:lpstr>
      <vt:lpstr>Uważność </vt:lpstr>
      <vt:lpstr>Uważność </vt:lpstr>
      <vt:lpstr>Zrozumieć jak działa psychika nastolatka ...</vt:lpstr>
      <vt:lpstr>Zrozumieć jak działa psychika nastolatka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251</cp:revision>
  <dcterms:created xsi:type="dcterms:W3CDTF">2020-04-29T16:46:26Z</dcterms:created>
  <dcterms:modified xsi:type="dcterms:W3CDTF">2020-04-29T17:22:39Z</dcterms:modified>
</cp:coreProperties>
</file>