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63" r:id="rId6"/>
    <p:sldId id="258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59B3A-BC07-7F81-66BB-552EFBC4F939}" v="1302" dt="2020-03-29T15:55:26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yna Kulma-Mazurek" userId="S::justyna.kulma.mazurek@zspcisie.pl::a21650be-130a-493c-9642-87df71b3875a" providerId="AD" clId="Web-{36E59B3A-BC07-7F81-66BB-552EFBC4F939}"/>
    <pc:docChg chg="addSld modSld addMainMaster delMainMaster">
      <pc:chgData name="Justyna Kulma-Mazurek" userId="S::justyna.kulma.mazurek@zspcisie.pl::a21650be-130a-493c-9642-87df71b3875a" providerId="AD" clId="Web-{36E59B3A-BC07-7F81-66BB-552EFBC4F939}" dt="2020-03-29T15:56:22.434" v="1331"/>
      <pc:docMkLst>
        <pc:docMk/>
      </pc:docMkLst>
      <pc:sldChg chg="addSp modSp mod setBg modClrScheme chgLayout">
        <pc:chgData name="Justyna Kulma-Mazurek" userId="S::justyna.kulma.mazurek@zspcisie.pl::a21650be-130a-493c-9642-87df71b3875a" providerId="AD" clId="Web-{36E59B3A-BC07-7F81-66BB-552EFBC4F939}" dt="2020-03-29T14:50:30.278" v="121" actId="20577"/>
        <pc:sldMkLst>
          <pc:docMk/>
          <pc:sldMk cId="650317164" sldId="256"/>
        </pc:sldMkLst>
        <pc:spChg chg="mod">
          <ac:chgData name="Justyna Kulma-Mazurek" userId="S::justyna.kulma.mazurek@zspcisie.pl::a21650be-130a-493c-9642-87df71b3875a" providerId="AD" clId="Web-{36E59B3A-BC07-7F81-66BB-552EFBC4F939}" dt="2020-03-29T14:49:55.793" v="114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Justyna Kulma-Mazurek" userId="S::justyna.kulma.mazurek@zspcisie.pl::a21650be-130a-493c-9642-87df71b3875a" providerId="AD" clId="Web-{36E59B3A-BC07-7F81-66BB-552EFBC4F939}" dt="2020-03-29T14:50:30.278" v="121" actId="20577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4:49:55.793" v="114"/>
          <ac:spMkLst>
            <pc:docMk/>
            <pc:sldMk cId="650317164" sldId="256"/>
            <ac:spMk id="9" creationId="{6CCA5F87-1D1E-45CB-8D83-FC7EEFAD9935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4:49:55.793" v="114"/>
          <ac:spMkLst>
            <pc:docMk/>
            <pc:sldMk cId="650317164" sldId="256"/>
            <ac:spMk id="11" creationId="{7CCFC2C6-6238-4A2F-93DE-2ADF74AF635E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4:49:55.793" v="114"/>
          <ac:spMkLst>
            <pc:docMk/>
            <pc:sldMk cId="650317164" sldId="256"/>
            <ac:spMk id="13" creationId="{AF2F604E-43BE-4DC3-B983-E071523364F8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4:49:55.793" v="114"/>
          <ac:spMkLst>
            <pc:docMk/>
            <pc:sldMk cId="650317164" sldId="256"/>
            <ac:spMk id="15" creationId="{08C9B587-E65E-4B52-B37C-ABEBB6E87928}"/>
          </ac:spMkLst>
        </pc:spChg>
        <pc:picChg chg="add">
          <ac:chgData name="Justyna Kulma-Mazurek" userId="S::justyna.kulma.mazurek@zspcisie.pl::a21650be-130a-493c-9642-87df71b3875a" providerId="AD" clId="Web-{36E59B3A-BC07-7F81-66BB-552EFBC4F939}" dt="2020-03-29T14:49:55.793" v="114"/>
          <ac:picMkLst>
            <pc:docMk/>
            <pc:sldMk cId="650317164" sldId="256"/>
            <ac:picMk id="4" creationId="{0B51A384-CEDA-4D05-95F0-83A7EF26EE0B}"/>
          </ac:picMkLst>
        </pc:picChg>
      </pc:sldChg>
      <pc:sldChg chg="addSp delSp modSp new mod setBg">
        <pc:chgData name="Justyna Kulma-Mazurek" userId="S::justyna.kulma.mazurek@zspcisie.pl::a21650be-130a-493c-9642-87df71b3875a" providerId="AD" clId="Web-{36E59B3A-BC07-7F81-66BB-552EFBC4F939}" dt="2020-03-29T15:24:13.487" v="505"/>
        <pc:sldMkLst>
          <pc:docMk/>
          <pc:sldMk cId="1782035955" sldId="257"/>
        </pc:sldMkLst>
        <pc:spChg chg="mod">
          <ac:chgData name="Justyna Kulma-Mazurek" userId="S::justyna.kulma.mazurek@zspcisie.pl::a21650be-130a-493c-9642-87df71b3875a" providerId="AD" clId="Web-{36E59B3A-BC07-7F81-66BB-552EFBC4F939}" dt="2020-03-29T15:24:13.487" v="505"/>
          <ac:spMkLst>
            <pc:docMk/>
            <pc:sldMk cId="1782035955" sldId="257"/>
            <ac:spMk id="2" creationId="{2AAB99F5-8131-4C02-A510-F1F351B2471E}"/>
          </ac:spMkLst>
        </pc:spChg>
        <pc:spChg chg="add del mod">
          <ac:chgData name="Justyna Kulma-Mazurek" userId="S::justyna.kulma.mazurek@zspcisie.pl::a21650be-130a-493c-9642-87df71b3875a" providerId="AD" clId="Web-{36E59B3A-BC07-7F81-66BB-552EFBC4F939}" dt="2020-03-29T15:24:13.487" v="505"/>
          <ac:spMkLst>
            <pc:docMk/>
            <pc:sldMk cId="1782035955" sldId="257"/>
            <ac:spMk id="3" creationId="{BDD9671A-F4C6-41CE-AAFC-FF760F8D00EB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24:13.472" v="504"/>
          <ac:spMkLst>
            <pc:docMk/>
            <pc:sldMk cId="1782035955" sldId="257"/>
            <ac:spMk id="6" creationId="{90D01200-0224-43C5-AB38-FB4D16B73FB7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24:13.472" v="504"/>
          <ac:spMkLst>
            <pc:docMk/>
            <pc:sldMk cId="1782035955" sldId="257"/>
            <ac:spMk id="8" creationId="{728A44A4-A002-4A88-9FC9-1D0566C97A47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24:13.472" v="504"/>
          <ac:spMkLst>
            <pc:docMk/>
            <pc:sldMk cId="1782035955" sldId="257"/>
            <ac:spMk id="9" creationId="{3E7D5C7B-DD16-401B-85CE-4AAA2A4F5136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23:54.315" v="502"/>
          <ac:spMkLst>
            <pc:docMk/>
            <pc:sldMk cId="1782035955" sldId="257"/>
            <ac:spMk id="10" creationId="{7517A47C-B2E5-4B79-8061-D74B1311AF6E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24:13.487" v="505"/>
          <ac:spMkLst>
            <pc:docMk/>
            <pc:sldMk cId="1782035955" sldId="257"/>
            <ac:spMk id="11" creationId="{90D01200-0224-43C5-AB38-FB4D16B73FB7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23:54.315" v="502"/>
          <ac:spMkLst>
            <pc:docMk/>
            <pc:sldMk cId="1782035955" sldId="257"/>
            <ac:spMk id="12" creationId="{C505E780-2083-4CB5-A42A-5E0E2908ECC3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24:13.487" v="505"/>
          <ac:spMkLst>
            <pc:docMk/>
            <pc:sldMk cId="1782035955" sldId="257"/>
            <ac:spMk id="13" creationId="{728A44A4-A002-4A88-9FC9-1D0566C97A47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23:54.315" v="502"/>
          <ac:spMkLst>
            <pc:docMk/>
            <pc:sldMk cId="1782035955" sldId="257"/>
            <ac:spMk id="14" creationId="{D2C0AE1C-0118-41AE-8A10-7CDCBF10E96F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24:13.487" v="505"/>
          <ac:spMkLst>
            <pc:docMk/>
            <pc:sldMk cId="1782035955" sldId="257"/>
            <ac:spMk id="15" creationId="{3E7D5C7B-DD16-401B-85CE-4AAA2A4F5136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23:54.315" v="502"/>
          <ac:spMkLst>
            <pc:docMk/>
            <pc:sldMk cId="1782035955" sldId="257"/>
            <ac:spMk id="16" creationId="{463EEC44-1BA3-44ED-81FC-A644B04B2A44}"/>
          </ac:spMkLst>
        </pc:spChg>
        <pc:graphicFrameChg chg="add del">
          <ac:chgData name="Justyna Kulma-Mazurek" userId="S::justyna.kulma.mazurek@zspcisie.pl::a21650be-130a-493c-9642-87df71b3875a" providerId="AD" clId="Web-{36E59B3A-BC07-7F81-66BB-552EFBC4F939}" dt="2020-03-29T15:23:54.315" v="502"/>
          <ac:graphicFrameMkLst>
            <pc:docMk/>
            <pc:sldMk cId="1782035955" sldId="257"/>
            <ac:graphicFrameMk id="5" creationId="{8535DFAF-F662-4C18-B4DB-90C91325B98D}"/>
          </ac:graphicFrameMkLst>
        </pc:graphicFrameChg>
        <pc:picChg chg="add del">
          <ac:chgData name="Justyna Kulma-Mazurek" userId="S::justyna.kulma.mazurek@zspcisie.pl::a21650be-130a-493c-9642-87df71b3875a" providerId="AD" clId="Web-{36E59B3A-BC07-7F81-66BB-552EFBC4F939}" dt="2020-03-29T15:24:13.472" v="504"/>
          <ac:picMkLst>
            <pc:docMk/>
            <pc:sldMk cId="1782035955" sldId="257"/>
            <ac:picMk id="7" creationId="{28EB2BF4-F80F-4110-8D62-47B0B0AD9E32}"/>
          </ac:picMkLst>
        </pc:picChg>
        <pc:picChg chg="add">
          <ac:chgData name="Justyna Kulma-Mazurek" userId="S::justyna.kulma.mazurek@zspcisie.pl::a21650be-130a-493c-9642-87df71b3875a" providerId="AD" clId="Web-{36E59B3A-BC07-7F81-66BB-552EFBC4F939}" dt="2020-03-29T15:24:13.487" v="505"/>
          <ac:picMkLst>
            <pc:docMk/>
            <pc:sldMk cId="1782035955" sldId="257"/>
            <ac:picMk id="17" creationId="{651E7552-39E0-4154-9405-1579041EC545}"/>
          </ac:picMkLst>
        </pc:picChg>
      </pc:sldChg>
      <pc:sldChg chg="addSp modSp new mod setBg">
        <pc:chgData name="Justyna Kulma-Mazurek" userId="S::justyna.kulma.mazurek@zspcisie.pl::a21650be-130a-493c-9642-87df71b3875a" providerId="AD" clId="Web-{36E59B3A-BC07-7F81-66BB-552EFBC4F939}" dt="2020-03-29T15:27:50.691" v="633"/>
        <pc:sldMkLst>
          <pc:docMk/>
          <pc:sldMk cId="278626976" sldId="258"/>
        </pc:sldMkLst>
        <pc:spChg chg="mod">
          <ac:chgData name="Justyna Kulma-Mazurek" userId="S::justyna.kulma.mazurek@zspcisie.pl::a21650be-130a-493c-9642-87df71b3875a" providerId="AD" clId="Web-{36E59B3A-BC07-7F81-66BB-552EFBC4F939}" dt="2020-03-29T15:27:50.691" v="633"/>
          <ac:spMkLst>
            <pc:docMk/>
            <pc:sldMk cId="278626976" sldId="258"/>
            <ac:spMk id="2" creationId="{17ADADE6-AE36-4AE1-93CA-E0A9645B9AEF}"/>
          </ac:spMkLst>
        </pc:spChg>
        <pc:spChg chg="mod">
          <ac:chgData name="Justyna Kulma-Mazurek" userId="S::justyna.kulma.mazurek@zspcisie.pl::a21650be-130a-493c-9642-87df71b3875a" providerId="AD" clId="Web-{36E59B3A-BC07-7F81-66BB-552EFBC4F939}" dt="2020-03-29T15:27:50.691" v="633"/>
          <ac:spMkLst>
            <pc:docMk/>
            <pc:sldMk cId="278626976" sldId="258"/>
            <ac:spMk id="3" creationId="{F7450E0F-15F2-4779-8998-758D58F5EDDC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27:50.691" v="633"/>
          <ac:spMkLst>
            <pc:docMk/>
            <pc:sldMk cId="278626976" sldId="258"/>
            <ac:spMk id="8" creationId="{1C799903-48D5-4A31-A1A2-541072D9771E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27:50.691" v="633"/>
          <ac:spMkLst>
            <pc:docMk/>
            <pc:sldMk cId="278626976" sldId="258"/>
            <ac:spMk id="10" creationId="{8EFFF109-FC58-4FD3-BE05-9775A1310F55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27:50.691" v="633"/>
          <ac:spMkLst>
            <pc:docMk/>
            <pc:sldMk cId="278626976" sldId="258"/>
            <ac:spMk id="12" creationId="{E1B96AD6-92A9-4273-A62B-96A1C3E0BA95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27:50.691" v="633"/>
          <ac:spMkLst>
            <pc:docMk/>
            <pc:sldMk cId="278626976" sldId="258"/>
            <ac:spMk id="14" creationId="{463EEC44-1BA3-44ED-81FC-A644B04B2A44}"/>
          </ac:spMkLst>
        </pc:spChg>
      </pc:sldChg>
      <pc:sldChg chg="addSp delSp modSp new mod setBg">
        <pc:chgData name="Justyna Kulma-Mazurek" userId="S::justyna.kulma.mazurek@zspcisie.pl::a21650be-130a-493c-9642-87df71b3875a" providerId="AD" clId="Web-{36E59B3A-BC07-7F81-66BB-552EFBC4F939}" dt="2020-03-29T15:35:47.241" v="796"/>
        <pc:sldMkLst>
          <pc:docMk/>
          <pc:sldMk cId="4236376301" sldId="259"/>
        </pc:sldMkLst>
        <pc:spChg chg="mod">
          <ac:chgData name="Justyna Kulma-Mazurek" userId="S::justyna.kulma.mazurek@zspcisie.pl::a21650be-130a-493c-9642-87df71b3875a" providerId="AD" clId="Web-{36E59B3A-BC07-7F81-66BB-552EFBC4F939}" dt="2020-03-29T15:35:47.241" v="796"/>
          <ac:spMkLst>
            <pc:docMk/>
            <pc:sldMk cId="4236376301" sldId="259"/>
            <ac:spMk id="2" creationId="{93CF3BCF-C66A-4AE1-A138-88E812939F3A}"/>
          </ac:spMkLst>
        </pc:spChg>
        <pc:spChg chg="add del mod">
          <ac:chgData name="Justyna Kulma-Mazurek" userId="S::justyna.kulma.mazurek@zspcisie.pl::a21650be-130a-493c-9642-87df71b3875a" providerId="AD" clId="Web-{36E59B3A-BC07-7F81-66BB-552EFBC4F939}" dt="2020-03-29T15:35:47.241" v="796"/>
          <ac:spMkLst>
            <pc:docMk/>
            <pc:sldMk cId="4236376301" sldId="259"/>
            <ac:spMk id="3" creationId="{58F09381-E77D-4040-9AA8-9B05A08D0EFA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35:47.241" v="796"/>
          <ac:spMkLst>
            <pc:docMk/>
            <pc:sldMk cId="4236376301" sldId="259"/>
            <ac:spMk id="5" creationId="{CBB2B1F0-0DD6-4744-9A46-7A344FB48E40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35:47.241" v="796"/>
          <ac:spMkLst>
            <pc:docMk/>
            <pc:sldMk cId="4236376301" sldId="259"/>
            <ac:spMk id="6" creationId="{7A0B5DEA-ADF6-4BA5-9307-147F0A4685A0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35:47.241" v="796"/>
          <ac:spMkLst>
            <pc:docMk/>
            <pc:sldMk cId="4236376301" sldId="259"/>
            <ac:spMk id="7" creationId="{9DECDBF4-02B6-4BB4-B65B-B8107AD6A9E8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34:55.255" v="790"/>
          <ac:spMkLst>
            <pc:docMk/>
            <pc:sldMk cId="4236376301" sldId="259"/>
            <ac:spMk id="8" creationId="{1C799903-48D5-4A31-A1A2-541072D9771E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34:55.255" v="790"/>
          <ac:spMkLst>
            <pc:docMk/>
            <pc:sldMk cId="4236376301" sldId="259"/>
            <ac:spMk id="10" creationId="{8EFFF109-FC58-4FD3-BE05-9775A1310F55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35:38.788" v="793"/>
          <ac:spMkLst>
            <pc:docMk/>
            <pc:sldMk cId="4236376301" sldId="259"/>
            <ac:spMk id="11" creationId="{53B021B3-DE93-4AB7-8A18-CF5F1CED88B8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34:55.255" v="790"/>
          <ac:spMkLst>
            <pc:docMk/>
            <pc:sldMk cId="4236376301" sldId="259"/>
            <ac:spMk id="12" creationId="{E1B96AD6-92A9-4273-A62B-96A1C3E0BA95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35:47.210" v="795"/>
          <ac:spMkLst>
            <pc:docMk/>
            <pc:sldMk cId="4236376301" sldId="259"/>
            <ac:spMk id="13" creationId="{44AD29B6-BF3B-4407-9E75-52DF8E3B29F1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34:55.255" v="790"/>
          <ac:spMkLst>
            <pc:docMk/>
            <pc:sldMk cId="4236376301" sldId="259"/>
            <ac:spMk id="14" creationId="{463EEC44-1BA3-44ED-81FC-A644B04B2A44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35:47.210" v="795"/>
          <ac:spMkLst>
            <pc:docMk/>
            <pc:sldMk cId="4236376301" sldId="259"/>
            <ac:spMk id="15" creationId="{55F8BA08-3E38-4B70-B93A-74F08E092206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35:38.788" v="793"/>
          <ac:spMkLst>
            <pc:docMk/>
            <pc:sldMk cId="4236376301" sldId="259"/>
            <ac:spMk id="16" creationId="{52D502E5-F6B4-4D58-B4AE-FC466FF15EE8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35:47.210" v="795"/>
          <ac:spMkLst>
            <pc:docMk/>
            <pc:sldMk cId="4236376301" sldId="259"/>
            <ac:spMk id="17" creationId="{357F1B33-79AB-4A71-8CEC-4546D709B8C8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35:38.788" v="793"/>
          <ac:spMkLst>
            <pc:docMk/>
            <pc:sldMk cId="4236376301" sldId="259"/>
            <ac:spMk id="18" creationId="{9DECDBF4-02B6-4BB4-B65B-B8107AD6A9E8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35:47.241" v="796"/>
          <ac:spMkLst>
            <pc:docMk/>
            <pc:sldMk cId="4236376301" sldId="259"/>
            <ac:spMk id="20" creationId="{53B021B3-DE93-4AB7-8A18-CF5F1CED88B8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35:47.241" v="796"/>
          <ac:spMkLst>
            <pc:docMk/>
            <pc:sldMk cId="4236376301" sldId="259"/>
            <ac:spMk id="21" creationId="{52D502E5-F6B4-4D58-B4AE-FC466FF15EE8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35:47.241" v="796"/>
          <ac:spMkLst>
            <pc:docMk/>
            <pc:sldMk cId="4236376301" sldId="259"/>
            <ac:spMk id="22" creationId="{9DECDBF4-02B6-4BB4-B65B-B8107AD6A9E8}"/>
          </ac:spMkLst>
        </pc:spChg>
        <pc:graphicFrameChg chg="add del">
          <ac:chgData name="Justyna Kulma-Mazurek" userId="S::justyna.kulma.mazurek@zspcisie.pl::a21650be-130a-493c-9642-87df71b3875a" providerId="AD" clId="Web-{36E59B3A-BC07-7F81-66BB-552EFBC4F939}" dt="2020-03-29T15:35:38.788" v="793"/>
          <ac:graphicFrameMkLst>
            <pc:docMk/>
            <pc:sldMk cId="4236376301" sldId="259"/>
            <ac:graphicFrameMk id="9" creationId="{01130DAF-A675-4BA3-87D9-C198497BB0AB}"/>
          </ac:graphicFrameMkLst>
        </pc:graphicFrameChg>
        <pc:graphicFrameChg chg="add del">
          <ac:chgData name="Justyna Kulma-Mazurek" userId="S::justyna.kulma.mazurek@zspcisie.pl::a21650be-130a-493c-9642-87df71b3875a" providerId="AD" clId="Web-{36E59B3A-BC07-7F81-66BB-552EFBC4F939}" dt="2020-03-29T15:35:47.210" v="795"/>
          <ac:graphicFrameMkLst>
            <pc:docMk/>
            <pc:sldMk cId="4236376301" sldId="259"/>
            <ac:graphicFrameMk id="19" creationId="{B45BA443-03ED-43F3-ACAE-9F01456FF04E}"/>
          </ac:graphicFrameMkLst>
        </pc:graphicFrameChg>
        <pc:graphicFrameChg chg="add">
          <ac:chgData name="Justyna Kulma-Mazurek" userId="S::justyna.kulma.mazurek@zspcisie.pl::a21650be-130a-493c-9642-87df71b3875a" providerId="AD" clId="Web-{36E59B3A-BC07-7F81-66BB-552EFBC4F939}" dt="2020-03-29T15:35:47.241" v="796"/>
          <ac:graphicFrameMkLst>
            <pc:docMk/>
            <pc:sldMk cId="4236376301" sldId="259"/>
            <ac:graphicFrameMk id="23" creationId="{01130DAF-A675-4BA3-87D9-C198497BB0AB}"/>
          </ac:graphicFrameMkLst>
        </pc:graphicFrameChg>
      </pc:sldChg>
      <pc:sldChg chg="addSp delSp modSp new mod setBg">
        <pc:chgData name="Justyna Kulma-Mazurek" userId="S::justyna.kulma.mazurek@zspcisie.pl::a21650be-130a-493c-9642-87df71b3875a" providerId="AD" clId="Web-{36E59B3A-BC07-7F81-66BB-552EFBC4F939}" dt="2020-03-29T15:56:12.637" v="1330"/>
        <pc:sldMkLst>
          <pc:docMk/>
          <pc:sldMk cId="617767907" sldId="260"/>
        </pc:sldMkLst>
        <pc:spChg chg="mod">
          <ac:chgData name="Justyna Kulma-Mazurek" userId="S::justyna.kulma.mazurek@zspcisie.pl::a21650be-130a-493c-9642-87df71b3875a" providerId="AD" clId="Web-{36E59B3A-BC07-7F81-66BB-552EFBC4F939}" dt="2020-03-29T15:56:12.637" v="1330"/>
          <ac:spMkLst>
            <pc:docMk/>
            <pc:sldMk cId="617767907" sldId="260"/>
            <ac:spMk id="2" creationId="{49724CFA-8569-4E61-8AA3-5A32B07CB706}"/>
          </ac:spMkLst>
        </pc:spChg>
        <pc:spChg chg="add del mod">
          <ac:chgData name="Justyna Kulma-Mazurek" userId="S::justyna.kulma.mazurek@zspcisie.pl::a21650be-130a-493c-9642-87df71b3875a" providerId="AD" clId="Web-{36E59B3A-BC07-7F81-66BB-552EFBC4F939}" dt="2020-03-29T15:56:12.637" v="1330"/>
          <ac:spMkLst>
            <pc:docMk/>
            <pc:sldMk cId="617767907" sldId="260"/>
            <ac:spMk id="3" creationId="{46BA9738-0E39-492A-9D1E-FDAC2ED4FCF5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56:12.621" v="1329"/>
          <ac:spMkLst>
            <pc:docMk/>
            <pc:sldMk cId="617767907" sldId="260"/>
            <ac:spMk id="6" creationId="{B5416EBC-B41E-4F8A-BE9F-07301B682CBD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56:12.621" v="1329"/>
          <ac:spMkLst>
            <pc:docMk/>
            <pc:sldMk cId="617767907" sldId="260"/>
            <ac:spMk id="7" creationId="{AFF79527-C7F1-4E06-8126-A8E8C5FEBFCA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56:12.621" v="1329"/>
          <ac:spMkLst>
            <pc:docMk/>
            <pc:sldMk cId="617767907" sldId="260"/>
            <ac:spMk id="8" creationId="{55986208-8A53-4E92-9197-6B57BCCB2F37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55:59.481" v="1327"/>
          <ac:spMkLst>
            <pc:docMk/>
            <pc:sldMk cId="617767907" sldId="260"/>
            <ac:spMk id="10" creationId="{B5416EBC-B41E-4F8A-BE9F-07301B682CBD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56:12.637" v="1330"/>
          <ac:spMkLst>
            <pc:docMk/>
            <pc:sldMk cId="617767907" sldId="260"/>
            <ac:spMk id="11" creationId="{CBB2B1F0-0DD6-4744-9A46-7A344FB48E40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55:59.481" v="1327"/>
          <ac:spMkLst>
            <pc:docMk/>
            <pc:sldMk cId="617767907" sldId="260"/>
            <ac:spMk id="12" creationId="{AFF79527-C7F1-4E06-8126-A8E8C5FEBFCA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56:12.637" v="1330"/>
          <ac:spMkLst>
            <pc:docMk/>
            <pc:sldMk cId="617767907" sldId="260"/>
            <ac:spMk id="13" creationId="{7A0B5DEA-ADF6-4BA5-9307-147F0A4685A0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55:59.481" v="1327"/>
          <ac:spMkLst>
            <pc:docMk/>
            <pc:sldMk cId="617767907" sldId="260"/>
            <ac:spMk id="14" creationId="{55986208-8A53-4E92-9197-6B57BCCB2F37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56:12.637" v="1330"/>
          <ac:spMkLst>
            <pc:docMk/>
            <pc:sldMk cId="617767907" sldId="260"/>
            <ac:spMk id="15" creationId="{9DECDBF4-02B6-4BB4-B65B-B8107AD6A9E8}"/>
          </ac:spMkLst>
        </pc:spChg>
        <pc:graphicFrameChg chg="add del">
          <ac:chgData name="Justyna Kulma-Mazurek" userId="S::justyna.kulma.mazurek@zspcisie.pl::a21650be-130a-493c-9642-87df71b3875a" providerId="AD" clId="Web-{36E59B3A-BC07-7F81-66BB-552EFBC4F939}" dt="2020-03-29T15:55:59.481" v="1327"/>
          <ac:graphicFrameMkLst>
            <pc:docMk/>
            <pc:sldMk cId="617767907" sldId="260"/>
            <ac:graphicFrameMk id="5" creationId="{E7163314-44F6-47A4-821B-9C6421BE7CEF}"/>
          </ac:graphicFrameMkLst>
        </pc:graphicFrameChg>
        <pc:graphicFrameChg chg="add del">
          <ac:chgData name="Justyna Kulma-Mazurek" userId="S::justyna.kulma.mazurek@zspcisie.pl::a21650be-130a-493c-9642-87df71b3875a" providerId="AD" clId="Web-{36E59B3A-BC07-7F81-66BB-552EFBC4F939}" dt="2020-03-29T15:56:12.621" v="1329"/>
          <ac:graphicFrameMkLst>
            <pc:docMk/>
            <pc:sldMk cId="617767907" sldId="260"/>
            <ac:graphicFrameMk id="9" creationId="{0431FE66-6538-4166-9D61-652E493B0E2F}"/>
          </ac:graphicFrameMkLst>
        </pc:graphicFrameChg>
      </pc:sldChg>
      <pc:sldChg chg="addSp modSp new mod setBg">
        <pc:chgData name="Justyna Kulma-Mazurek" userId="S::justyna.kulma.mazurek@zspcisie.pl::a21650be-130a-493c-9642-87df71b3875a" providerId="AD" clId="Web-{36E59B3A-BC07-7F81-66BB-552EFBC4F939}" dt="2020-03-29T15:38:56.211" v="868"/>
        <pc:sldMkLst>
          <pc:docMk/>
          <pc:sldMk cId="3130067648" sldId="261"/>
        </pc:sldMkLst>
        <pc:spChg chg="mod">
          <ac:chgData name="Justyna Kulma-Mazurek" userId="S::justyna.kulma.mazurek@zspcisie.pl::a21650be-130a-493c-9642-87df71b3875a" providerId="AD" clId="Web-{36E59B3A-BC07-7F81-66BB-552EFBC4F939}" dt="2020-03-29T15:38:56.211" v="868"/>
          <ac:spMkLst>
            <pc:docMk/>
            <pc:sldMk cId="3130067648" sldId="261"/>
            <ac:spMk id="2" creationId="{43499B40-29FE-47FD-B2C1-5EB9E92928B8}"/>
          </ac:spMkLst>
        </pc:spChg>
        <pc:spChg chg="mod">
          <ac:chgData name="Justyna Kulma-Mazurek" userId="S::justyna.kulma.mazurek@zspcisie.pl::a21650be-130a-493c-9642-87df71b3875a" providerId="AD" clId="Web-{36E59B3A-BC07-7F81-66BB-552EFBC4F939}" dt="2020-03-29T15:38:56.211" v="868"/>
          <ac:spMkLst>
            <pc:docMk/>
            <pc:sldMk cId="3130067648" sldId="261"/>
            <ac:spMk id="3" creationId="{5E7740B2-40C7-4E73-A5EF-6A49E4F65F6D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38:56.211" v="868"/>
          <ac:spMkLst>
            <pc:docMk/>
            <pc:sldMk cId="3130067648" sldId="261"/>
            <ac:spMk id="8" creationId="{1C799903-48D5-4A31-A1A2-541072D9771E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38:56.211" v="868"/>
          <ac:spMkLst>
            <pc:docMk/>
            <pc:sldMk cId="3130067648" sldId="261"/>
            <ac:spMk id="10" creationId="{8EFFF109-FC58-4FD3-BE05-9775A1310F55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38:56.211" v="868"/>
          <ac:spMkLst>
            <pc:docMk/>
            <pc:sldMk cId="3130067648" sldId="261"/>
            <ac:spMk id="12" creationId="{E1B96AD6-92A9-4273-A62B-96A1C3E0BA95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38:56.211" v="868"/>
          <ac:spMkLst>
            <pc:docMk/>
            <pc:sldMk cId="3130067648" sldId="261"/>
            <ac:spMk id="14" creationId="{463EEC44-1BA3-44ED-81FC-A644B04B2A44}"/>
          </ac:spMkLst>
        </pc:spChg>
      </pc:sldChg>
      <pc:sldChg chg="addSp delSp modSp new mod setBg">
        <pc:chgData name="Justyna Kulma-Mazurek" userId="S::justyna.kulma.mazurek@zspcisie.pl::a21650be-130a-493c-9642-87df71b3875a" providerId="AD" clId="Web-{36E59B3A-BC07-7F81-66BB-552EFBC4F939}" dt="2020-03-29T15:48:09.072" v="931"/>
        <pc:sldMkLst>
          <pc:docMk/>
          <pc:sldMk cId="753879991" sldId="262"/>
        </pc:sldMkLst>
        <pc:spChg chg="mod">
          <ac:chgData name="Justyna Kulma-Mazurek" userId="S::justyna.kulma.mazurek@zspcisie.pl::a21650be-130a-493c-9642-87df71b3875a" providerId="AD" clId="Web-{36E59B3A-BC07-7F81-66BB-552EFBC4F939}" dt="2020-03-29T15:47:29.635" v="926"/>
          <ac:spMkLst>
            <pc:docMk/>
            <pc:sldMk cId="753879991" sldId="262"/>
            <ac:spMk id="2" creationId="{4FA0AB75-8BFC-4E43-8920-10BC41C958DD}"/>
          </ac:spMkLst>
        </pc:spChg>
        <pc:spChg chg="add del mod">
          <ac:chgData name="Justyna Kulma-Mazurek" userId="S::justyna.kulma.mazurek@zspcisie.pl::a21650be-130a-493c-9642-87df71b3875a" providerId="AD" clId="Web-{36E59B3A-BC07-7F81-66BB-552EFBC4F939}" dt="2020-03-29T15:48:09.072" v="931"/>
          <ac:spMkLst>
            <pc:docMk/>
            <pc:sldMk cId="753879991" sldId="262"/>
            <ac:spMk id="3" creationId="{5AAC3A6C-65D1-4353-A922-B09AF12CD714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48:09.072" v="931"/>
          <ac:spMkLst>
            <pc:docMk/>
            <pc:sldMk cId="753879991" sldId="262"/>
            <ac:spMk id="6" creationId="{8EFFF109-FC58-4FD3-BE05-9775A1310F55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48:09.072" v="931"/>
          <ac:spMkLst>
            <pc:docMk/>
            <pc:sldMk cId="753879991" sldId="262"/>
            <ac:spMk id="7" creationId="{E1B96AD6-92A9-4273-A62B-96A1C3E0BA95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48:09.072" v="931"/>
          <ac:spMkLst>
            <pc:docMk/>
            <pc:sldMk cId="753879991" sldId="262"/>
            <ac:spMk id="8" creationId="{1C799903-48D5-4A31-A1A2-541072D9771E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48:09.072" v="931"/>
          <ac:spMkLst>
            <pc:docMk/>
            <pc:sldMk cId="753879991" sldId="262"/>
            <ac:spMk id="9" creationId="{463EEC44-1BA3-44ED-81FC-A644B04B2A44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47:29.619" v="925"/>
          <ac:spMkLst>
            <pc:docMk/>
            <pc:sldMk cId="753879991" sldId="262"/>
            <ac:spMk id="10" creationId="{7517A47C-B2E5-4B79-8061-D74B1311AF6E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47:29.619" v="925"/>
          <ac:spMkLst>
            <pc:docMk/>
            <pc:sldMk cId="753879991" sldId="262"/>
            <ac:spMk id="12" creationId="{C505E780-2083-4CB5-A42A-5E0E2908ECC3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48:09.072" v="931"/>
          <ac:spMkLst>
            <pc:docMk/>
            <pc:sldMk cId="753879991" sldId="262"/>
            <ac:spMk id="13" creationId="{7517A47C-B2E5-4B79-8061-D74B1311AF6E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47:29.619" v="925"/>
          <ac:spMkLst>
            <pc:docMk/>
            <pc:sldMk cId="753879991" sldId="262"/>
            <ac:spMk id="14" creationId="{D2C0AE1C-0118-41AE-8A10-7CDCBF10E96F}"/>
          </ac:spMkLst>
        </pc:spChg>
        <pc:spChg chg="add del">
          <ac:chgData name="Justyna Kulma-Mazurek" userId="S::justyna.kulma.mazurek@zspcisie.pl::a21650be-130a-493c-9642-87df71b3875a" providerId="AD" clId="Web-{36E59B3A-BC07-7F81-66BB-552EFBC4F939}" dt="2020-03-29T15:47:29.619" v="925"/>
          <ac:spMkLst>
            <pc:docMk/>
            <pc:sldMk cId="753879991" sldId="262"/>
            <ac:spMk id="16" creationId="{463EEC44-1BA3-44ED-81FC-A644B04B2A44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48:09.072" v="931"/>
          <ac:spMkLst>
            <pc:docMk/>
            <pc:sldMk cId="753879991" sldId="262"/>
            <ac:spMk id="18" creationId="{C505E780-2083-4CB5-A42A-5E0E2908ECC3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48:09.072" v="931"/>
          <ac:spMkLst>
            <pc:docMk/>
            <pc:sldMk cId="753879991" sldId="262"/>
            <ac:spMk id="20" creationId="{D2C0AE1C-0118-41AE-8A10-7CDCBF10E96F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48:09.072" v="931"/>
          <ac:spMkLst>
            <pc:docMk/>
            <pc:sldMk cId="753879991" sldId="262"/>
            <ac:spMk id="22" creationId="{463EEC44-1BA3-44ED-81FC-A644B04B2A44}"/>
          </ac:spMkLst>
        </pc:spChg>
        <pc:graphicFrameChg chg="add del">
          <ac:chgData name="Justyna Kulma-Mazurek" userId="S::justyna.kulma.mazurek@zspcisie.pl::a21650be-130a-493c-9642-87df71b3875a" providerId="AD" clId="Web-{36E59B3A-BC07-7F81-66BB-552EFBC4F939}" dt="2020-03-29T15:47:29.619" v="925"/>
          <ac:graphicFrameMkLst>
            <pc:docMk/>
            <pc:sldMk cId="753879991" sldId="262"/>
            <ac:graphicFrameMk id="5" creationId="{6DBA718A-41A1-4749-87B5-9029E267EDF5}"/>
          </ac:graphicFrameMkLst>
        </pc:graphicFrameChg>
        <pc:graphicFrameChg chg="add">
          <ac:chgData name="Justyna Kulma-Mazurek" userId="S::justyna.kulma.mazurek@zspcisie.pl::a21650be-130a-493c-9642-87df71b3875a" providerId="AD" clId="Web-{36E59B3A-BC07-7F81-66BB-552EFBC4F939}" dt="2020-03-29T15:48:09.072" v="931"/>
          <ac:graphicFrameMkLst>
            <pc:docMk/>
            <pc:sldMk cId="753879991" sldId="262"/>
            <ac:graphicFrameMk id="11" creationId="{18812F61-F121-41D9-8FAF-A85E77A744CA}"/>
          </ac:graphicFrameMkLst>
        </pc:graphicFrameChg>
      </pc:sldChg>
      <pc:sldChg chg="addSp delSp modSp new mod setBg">
        <pc:chgData name="Justyna Kulma-Mazurek" userId="S::justyna.kulma.mazurek@zspcisie.pl::a21650be-130a-493c-9642-87df71b3875a" providerId="AD" clId="Web-{36E59B3A-BC07-7F81-66BB-552EFBC4F939}" dt="2020-03-29T15:47:50.994" v="930"/>
        <pc:sldMkLst>
          <pc:docMk/>
          <pc:sldMk cId="2318224623" sldId="263"/>
        </pc:sldMkLst>
        <pc:spChg chg="mod">
          <ac:chgData name="Justyna Kulma-Mazurek" userId="S::justyna.kulma.mazurek@zspcisie.pl::a21650be-130a-493c-9642-87df71b3875a" providerId="AD" clId="Web-{36E59B3A-BC07-7F81-66BB-552EFBC4F939}" dt="2020-03-29T15:47:50.994" v="930"/>
          <ac:spMkLst>
            <pc:docMk/>
            <pc:sldMk cId="2318224623" sldId="263"/>
            <ac:spMk id="2" creationId="{D5AF3764-99D5-4F06-AF8B-E0353535CD5C}"/>
          </ac:spMkLst>
        </pc:spChg>
        <pc:spChg chg="del mod">
          <ac:chgData name="Justyna Kulma-Mazurek" userId="S::justyna.kulma.mazurek@zspcisie.pl::a21650be-130a-493c-9642-87df71b3875a" providerId="AD" clId="Web-{36E59B3A-BC07-7F81-66BB-552EFBC4F939}" dt="2020-03-29T15:47:50.994" v="930"/>
          <ac:spMkLst>
            <pc:docMk/>
            <pc:sldMk cId="2318224623" sldId="263"/>
            <ac:spMk id="3" creationId="{4990BDCA-34A1-45AE-82AA-86208EFAA45F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47:50.994" v="930"/>
          <ac:spMkLst>
            <pc:docMk/>
            <pc:sldMk cId="2318224623" sldId="263"/>
            <ac:spMk id="10" creationId="{7517A47C-B2E5-4B79-8061-D74B1311AF6E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47:50.994" v="930"/>
          <ac:spMkLst>
            <pc:docMk/>
            <pc:sldMk cId="2318224623" sldId="263"/>
            <ac:spMk id="12" creationId="{C505E780-2083-4CB5-A42A-5E0E2908ECC3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47:50.994" v="930"/>
          <ac:spMkLst>
            <pc:docMk/>
            <pc:sldMk cId="2318224623" sldId="263"/>
            <ac:spMk id="14" creationId="{D2C0AE1C-0118-41AE-8A10-7CDCBF10E96F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47:50.994" v="930"/>
          <ac:spMkLst>
            <pc:docMk/>
            <pc:sldMk cId="2318224623" sldId="263"/>
            <ac:spMk id="16" creationId="{463EEC44-1BA3-44ED-81FC-A644B04B2A44}"/>
          </ac:spMkLst>
        </pc:spChg>
        <pc:graphicFrameChg chg="add">
          <ac:chgData name="Justyna Kulma-Mazurek" userId="S::justyna.kulma.mazurek@zspcisie.pl::a21650be-130a-493c-9642-87df71b3875a" providerId="AD" clId="Web-{36E59B3A-BC07-7F81-66BB-552EFBC4F939}" dt="2020-03-29T15:47:50.994" v="930"/>
          <ac:graphicFrameMkLst>
            <pc:docMk/>
            <pc:sldMk cId="2318224623" sldId="263"/>
            <ac:graphicFrameMk id="5" creationId="{D24EB238-FF48-470D-B477-E93F3FA41051}"/>
          </ac:graphicFrameMkLst>
        </pc:graphicFrameChg>
      </pc:sldChg>
      <pc:sldChg chg="addSp modSp new mod setBg">
        <pc:chgData name="Justyna Kulma-Mazurek" userId="S::justyna.kulma.mazurek@zspcisie.pl::a21650be-130a-493c-9642-87df71b3875a" providerId="AD" clId="Web-{36E59B3A-BC07-7F81-66BB-552EFBC4F939}" dt="2020-03-29T15:56:22.434" v="1331"/>
        <pc:sldMkLst>
          <pc:docMk/>
          <pc:sldMk cId="2709643431" sldId="264"/>
        </pc:sldMkLst>
        <pc:spChg chg="mod">
          <ac:chgData name="Justyna Kulma-Mazurek" userId="S::justyna.kulma.mazurek@zspcisie.pl::a21650be-130a-493c-9642-87df71b3875a" providerId="AD" clId="Web-{36E59B3A-BC07-7F81-66BB-552EFBC4F939}" dt="2020-03-29T15:56:22.434" v="1331"/>
          <ac:spMkLst>
            <pc:docMk/>
            <pc:sldMk cId="2709643431" sldId="264"/>
            <ac:spMk id="2" creationId="{22709A68-A9BE-4542-8DBC-F51FB7C68590}"/>
          </ac:spMkLst>
        </pc:spChg>
        <pc:spChg chg="mod">
          <ac:chgData name="Justyna Kulma-Mazurek" userId="S::justyna.kulma.mazurek@zspcisie.pl::a21650be-130a-493c-9642-87df71b3875a" providerId="AD" clId="Web-{36E59B3A-BC07-7F81-66BB-552EFBC4F939}" dt="2020-03-29T15:56:22.434" v="1331"/>
          <ac:spMkLst>
            <pc:docMk/>
            <pc:sldMk cId="2709643431" sldId="264"/>
            <ac:spMk id="3" creationId="{C2BCEC5E-20F9-41D4-9D04-A76E07182F9D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56:22.434" v="1331"/>
          <ac:spMkLst>
            <pc:docMk/>
            <pc:sldMk cId="2709643431" sldId="264"/>
            <ac:spMk id="8" creationId="{CBB2B1F0-0DD6-4744-9A46-7A344FB48E40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56:22.434" v="1331"/>
          <ac:spMkLst>
            <pc:docMk/>
            <pc:sldMk cId="2709643431" sldId="264"/>
            <ac:spMk id="10" creationId="{7A0B5DEA-ADF6-4BA5-9307-147F0A4685A0}"/>
          </ac:spMkLst>
        </pc:spChg>
        <pc:spChg chg="add">
          <ac:chgData name="Justyna Kulma-Mazurek" userId="S::justyna.kulma.mazurek@zspcisie.pl::a21650be-130a-493c-9642-87df71b3875a" providerId="AD" clId="Web-{36E59B3A-BC07-7F81-66BB-552EFBC4F939}" dt="2020-03-29T15:56:22.434" v="1331"/>
          <ac:spMkLst>
            <pc:docMk/>
            <pc:sldMk cId="2709643431" sldId="264"/>
            <ac:spMk id="12" creationId="{9DECDBF4-02B6-4BB4-B65B-B8107AD6A9E8}"/>
          </ac:spMkLst>
        </pc:spChg>
      </pc:sldChg>
      <pc:sldMasterChg chg="del delSldLayout">
        <pc:chgData name="Justyna Kulma-Mazurek" userId="S::justyna.kulma.mazurek@zspcisie.pl::a21650be-130a-493c-9642-87df71b3875a" providerId="AD" clId="Web-{36E59B3A-BC07-7F81-66BB-552EFBC4F939}" dt="2020-03-29T14:49:55.793" v="114"/>
        <pc:sldMasterMkLst>
          <pc:docMk/>
          <pc:sldMasterMk cId="3926633689" sldId="2147483648"/>
        </pc:sldMasterMkLst>
        <pc:sldLayoutChg chg="del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replId addSldLayout">
        <pc:chgData name="Justyna Kulma-Mazurek" userId="S::justyna.kulma.mazurek@zspcisie.pl::a21650be-130a-493c-9642-87df71b3875a" providerId="AD" clId="Web-{36E59B3A-BC07-7F81-66BB-552EFBC4F939}" dt="2020-03-29T14:49:55.793" v="114"/>
        <pc:sldMasterMkLst>
          <pc:docMk/>
          <pc:sldMasterMk cId="1386422296" sldId="2147483660"/>
        </pc:sldMasterMkLst>
        <pc:sldLayoutChg chg="add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1386422296" sldId="2147483660"/>
            <pc:sldLayoutMk cId="1571117752" sldId="2147483661"/>
          </pc:sldLayoutMkLst>
        </pc:sldLayoutChg>
        <pc:sldLayoutChg chg="add replId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1386422296" sldId="2147483660"/>
            <pc:sldLayoutMk cId="2604169359" sldId="2147483662"/>
          </pc:sldLayoutMkLst>
        </pc:sldLayoutChg>
        <pc:sldLayoutChg chg="add replId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1386422296" sldId="2147483660"/>
            <pc:sldLayoutMk cId="650309885" sldId="2147483663"/>
          </pc:sldLayoutMkLst>
        </pc:sldLayoutChg>
        <pc:sldLayoutChg chg="add replId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1386422296" sldId="2147483660"/>
            <pc:sldLayoutMk cId="3125036495" sldId="2147483664"/>
          </pc:sldLayoutMkLst>
        </pc:sldLayoutChg>
        <pc:sldLayoutChg chg="add replId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1386422296" sldId="2147483660"/>
            <pc:sldLayoutMk cId="2837098304" sldId="2147483665"/>
          </pc:sldLayoutMkLst>
        </pc:sldLayoutChg>
        <pc:sldLayoutChg chg="add replId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1386422296" sldId="2147483660"/>
            <pc:sldLayoutMk cId="1129113164" sldId="2147483666"/>
          </pc:sldLayoutMkLst>
        </pc:sldLayoutChg>
        <pc:sldLayoutChg chg="add replId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1386422296" sldId="2147483660"/>
            <pc:sldLayoutMk cId="4000544963" sldId="2147483667"/>
          </pc:sldLayoutMkLst>
        </pc:sldLayoutChg>
        <pc:sldLayoutChg chg="add replId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1386422296" sldId="2147483660"/>
            <pc:sldLayoutMk cId="2644110007" sldId="2147483668"/>
          </pc:sldLayoutMkLst>
        </pc:sldLayoutChg>
        <pc:sldLayoutChg chg="add replId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1386422296" sldId="2147483660"/>
            <pc:sldLayoutMk cId="844777185" sldId="2147483669"/>
          </pc:sldLayoutMkLst>
        </pc:sldLayoutChg>
        <pc:sldLayoutChg chg="add replId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1386422296" sldId="2147483660"/>
            <pc:sldLayoutMk cId="2241666178" sldId="2147483670"/>
          </pc:sldLayoutMkLst>
        </pc:sldLayoutChg>
        <pc:sldLayoutChg chg="add replId">
          <pc:chgData name="Justyna Kulma-Mazurek" userId="S::justyna.kulma.mazurek@zspcisie.pl::a21650be-130a-493c-9642-87df71b3875a" providerId="AD" clId="Web-{36E59B3A-BC07-7F81-66BB-552EFBC4F939}" dt="2020-03-29T14:49:55.793" v="114"/>
          <pc:sldLayoutMkLst>
            <pc:docMk/>
            <pc:sldMasterMk cId="1386422296" sldId="2147483660"/>
            <pc:sldLayoutMk cId="1708873333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ED73D-BEEA-4722-9BB3-E63A289D65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E6E77D-CEB9-44AF-A8E7-848D17CEF244}">
      <dgm:prSet/>
      <dgm:spPr/>
      <dgm:t>
        <a:bodyPr/>
        <a:lstStyle/>
        <a:p>
          <a:r>
            <a:rPr lang="pl-PL"/>
            <a:t>Wskaż, w czym dziecko mogłoby ci pomóc: </a:t>
          </a:r>
          <a:r>
            <a:rPr lang="pl-PL" i="1"/>
            <a:t>„Bardzo byś mi pomógł, gdybyś przyniósł trzy duże cytryny”.</a:t>
          </a:r>
          <a:endParaRPr lang="en-US"/>
        </a:p>
      </dgm:t>
    </dgm:pt>
    <dgm:pt modelId="{0523FA33-398D-4F77-9B4E-A5BFD67FFA68}" type="parTrans" cxnId="{02AC3E34-087E-458D-B1C8-9EA0913FEE8B}">
      <dgm:prSet/>
      <dgm:spPr/>
      <dgm:t>
        <a:bodyPr/>
        <a:lstStyle/>
        <a:p>
          <a:endParaRPr lang="en-US"/>
        </a:p>
      </dgm:t>
    </dgm:pt>
    <dgm:pt modelId="{ACFEE806-BAB7-4D6B-9710-F75CE6B1F3D3}" type="sibTrans" cxnId="{02AC3E34-087E-458D-B1C8-9EA0913FEE8B}">
      <dgm:prSet/>
      <dgm:spPr/>
      <dgm:t>
        <a:bodyPr/>
        <a:lstStyle/>
        <a:p>
          <a:endParaRPr lang="en-US"/>
        </a:p>
      </dgm:t>
    </dgm:pt>
    <dgm:pt modelId="{2769383B-B8BF-47AA-9E5E-6D26836E8582}">
      <dgm:prSet/>
      <dgm:spPr/>
      <dgm:t>
        <a:bodyPr/>
        <a:lstStyle/>
        <a:p>
          <a:r>
            <a:rPr lang="pl-PL"/>
            <a:t>Wyraź ostro sprzeciw (nie atakując charakteru). </a:t>
          </a:r>
          <a:r>
            <a:rPr lang="pl-PL" i="1"/>
            <a:t>„Nie lubię tego, co robisz! To przeszkadza sprzedawcom, kiedy dzieci biegają między półkami”.</a:t>
          </a:r>
          <a:endParaRPr lang="en-US"/>
        </a:p>
      </dgm:t>
    </dgm:pt>
    <dgm:pt modelId="{C03CEB48-50E8-40DF-86C8-C766255D46D7}" type="parTrans" cxnId="{5A8EA862-FFC9-47F1-BA46-C6205ECEC694}">
      <dgm:prSet/>
      <dgm:spPr/>
      <dgm:t>
        <a:bodyPr/>
        <a:lstStyle/>
        <a:p>
          <a:endParaRPr lang="en-US"/>
        </a:p>
      </dgm:t>
    </dgm:pt>
    <dgm:pt modelId="{922008B1-D1CB-4FF6-8AC3-D5DCA3D4E342}" type="sibTrans" cxnId="{5A8EA862-FFC9-47F1-BA46-C6205ECEC694}">
      <dgm:prSet/>
      <dgm:spPr/>
      <dgm:t>
        <a:bodyPr/>
        <a:lstStyle/>
        <a:p>
          <a:endParaRPr lang="en-US"/>
        </a:p>
      </dgm:t>
    </dgm:pt>
    <dgm:pt modelId="{0337DCC6-A37D-4178-A7CD-5B73C0EA4AD0}">
      <dgm:prSet/>
      <dgm:spPr/>
      <dgm:t>
        <a:bodyPr/>
        <a:lstStyle/>
        <a:p>
          <a:r>
            <a:rPr lang="pl-PL"/>
            <a:t>Wyraź swoje uczucia i oczekiwania.</a:t>
          </a:r>
          <a:r>
            <a:rPr lang="pl-PL" i="1"/>
            <a:t> „Jestem wściekły, że moja nowa książka została zniszczona. Oczekuję od ciebie, że kiedy pożyczasz moje rzeczy będziesz je zwracał </a:t>
          </a:r>
          <a:br>
            <a:rPr lang="pl-PL" i="1"/>
          </a:br>
          <a:r>
            <a:rPr lang="pl-PL" i="1"/>
            <a:t>w dobrym stanie”.</a:t>
          </a:r>
          <a:endParaRPr lang="en-US"/>
        </a:p>
      </dgm:t>
    </dgm:pt>
    <dgm:pt modelId="{8C321DC8-6CDA-42D0-8CAF-77805F36FF32}" type="parTrans" cxnId="{E1E46B24-B49D-462E-AA7A-66AEA7CE9925}">
      <dgm:prSet/>
      <dgm:spPr/>
      <dgm:t>
        <a:bodyPr/>
        <a:lstStyle/>
        <a:p>
          <a:endParaRPr lang="en-US"/>
        </a:p>
      </dgm:t>
    </dgm:pt>
    <dgm:pt modelId="{C148981A-8B6F-42AC-9248-B5659AB64E70}" type="sibTrans" cxnId="{E1E46B24-B49D-462E-AA7A-66AEA7CE9925}">
      <dgm:prSet/>
      <dgm:spPr/>
      <dgm:t>
        <a:bodyPr/>
        <a:lstStyle/>
        <a:p>
          <a:endParaRPr lang="en-US"/>
        </a:p>
      </dgm:t>
    </dgm:pt>
    <dgm:pt modelId="{17A3BFB7-BF01-4E2C-8D20-D727E6C1246A}" type="pres">
      <dgm:prSet presAssocID="{43FED73D-BEEA-4722-9BB3-E63A289D65EC}" presName="linear" presStyleCnt="0">
        <dgm:presLayoutVars>
          <dgm:animLvl val="lvl"/>
          <dgm:resizeHandles val="exact"/>
        </dgm:presLayoutVars>
      </dgm:prSet>
      <dgm:spPr/>
    </dgm:pt>
    <dgm:pt modelId="{AF616A4F-8402-47B7-BDB8-CFF2CD444A89}" type="pres">
      <dgm:prSet presAssocID="{0DE6E77D-CEB9-44AF-A8E7-848D17CEF2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5BEF5ED-E2E7-482A-ABCA-6491E9FC83D5}" type="pres">
      <dgm:prSet presAssocID="{ACFEE806-BAB7-4D6B-9710-F75CE6B1F3D3}" presName="spacer" presStyleCnt="0"/>
      <dgm:spPr/>
    </dgm:pt>
    <dgm:pt modelId="{935B1FEB-34DA-46D2-92B8-76637F3CBF67}" type="pres">
      <dgm:prSet presAssocID="{2769383B-B8BF-47AA-9E5E-6D26836E85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DDB36C-9108-4BAE-8C6C-728B5A7EC41B}" type="pres">
      <dgm:prSet presAssocID="{922008B1-D1CB-4FF6-8AC3-D5DCA3D4E342}" presName="spacer" presStyleCnt="0"/>
      <dgm:spPr/>
    </dgm:pt>
    <dgm:pt modelId="{816A6F91-6F0C-4CC7-9C72-84143374992F}" type="pres">
      <dgm:prSet presAssocID="{0337DCC6-A37D-4178-A7CD-5B73C0EA4AD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1E46B24-B49D-462E-AA7A-66AEA7CE9925}" srcId="{43FED73D-BEEA-4722-9BB3-E63A289D65EC}" destId="{0337DCC6-A37D-4178-A7CD-5B73C0EA4AD0}" srcOrd="2" destOrd="0" parTransId="{8C321DC8-6CDA-42D0-8CAF-77805F36FF32}" sibTransId="{C148981A-8B6F-42AC-9248-B5659AB64E70}"/>
    <dgm:cxn modelId="{A7466A26-0F0E-43C0-B535-E0B8332C0319}" type="presOf" srcId="{43FED73D-BEEA-4722-9BB3-E63A289D65EC}" destId="{17A3BFB7-BF01-4E2C-8D20-D727E6C1246A}" srcOrd="0" destOrd="0" presId="urn:microsoft.com/office/officeart/2005/8/layout/vList2"/>
    <dgm:cxn modelId="{02AC3E34-087E-458D-B1C8-9EA0913FEE8B}" srcId="{43FED73D-BEEA-4722-9BB3-E63A289D65EC}" destId="{0DE6E77D-CEB9-44AF-A8E7-848D17CEF244}" srcOrd="0" destOrd="0" parTransId="{0523FA33-398D-4F77-9B4E-A5BFD67FFA68}" sibTransId="{ACFEE806-BAB7-4D6B-9710-F75CE6B1F3D3}"/>
    <dgm:cxn modelId="{5A8EA862-FFC9-47F1-BA46-C6205ECEC694}" srcId="{43FED73D-BEEA-4722-9BB3-E63A289D65EC}" destId="{2769383B-B8BF-47AA-9E5E-6D26836E8582}" srcOrd="1" destOrd="0" parTransId="{C03CEB48-50E8-40DF-86C8-C766255D46D7}" sibTransId="{922008B1-D1CB-4FF6-8AC3-D5DCA3D4E342}"/>
    <dgm:cxn modelId="{0DDCF952-BAA7-47C1-AFF7-07B127286B99}" type="presOf" srcId="{0337DCC6-A37D-4178-A7CD-5B73C0EA4AD0}" destId="{816A6F91-6F0C-4CC7-9C72-84143374992F}" srcOrd="0" destOrd="0" presId="urn:microsoft.com/office/officeart/2005/8/layout/vList2"/>
    <dgm:cxn modelId="{D62C9DB1-BA23-4D65-BA5E-18CA14AB0318}" type="presOf" srcId="{2769383B-B8BF-47AA-9E5E-6D26836E8582}" destId="{935B1FEB-34DA-46D2-92B8-76637F3CBF67}" srcOrd="0" destOrd="0" presId="urn:microsoft.com/office/officeart/2005/8/layout/vList2"/>
    <dgm:cxn modelId="{11AF5BEA-30CC-4969-B87F-662BE67D303A}" type="presOf" srcId="{0DE6E77D-CEB9-44AF-A8E7-848D17CEF244}" destId="{AF616A4F-8402-47B7-BDB8-CFF2CD444A89}" srcOrd="0" destOrd="0" presId="urn:microsoft.com/office/officeart/2005/8/layout/vList2"/>
    <dgm:cxn modelId="{59FC19DD-78B5-4AB6-A039-7A5423C7A5AA}" type="presParOf" srcId="{17A3BFB7-BF01-4E2C-8D20-D727E6C1246A}" destId="{AF616A4F-8402-47B7-BDB8-CFF2CD444A89}" srcOrd="0" destOrd="0" presId="urn:microsoft.com/office/officeart/2005/8/layout/vList2"/>
    <dgm:cxn modelId="{830881EE-C6EE-481B-8ACA-06C9FEC732C9}" type="presParOf" srcId="{17A3BFB7-BF01-4E2C-8D20-D727E6C1246A}" destId="{C5BEF5ED-E2E7-482A-ABCA-6491E9FC83D5}" srcOrd="1" destOrd="0" presId="urn:microsoft.com/office/officeart/2005/8/layout/vList2"/>
    <dgm:cxn modelId="{2A609D15-8695-43F4-8015-0B3804B89C0D}" type="presParOf" srcId="{17A3BFB7-BF01-4E2C-8D20-D727E6C1246A}" destId="{935B1FEB-34DA-46D2-92B8-76637F3CBF67}" srcOrd="2" destOrd="0" presId="urn:microsoft.com/office/officeart/2005/8/layout/vList2"/>
    <dgm:cxn modelId="{E005EB9A-6557-45D9-9173-E36C435F0914}" type="presParOf" srcId="{17A3BFB7-BF01-4E2C-8D20-D727E6C1246A}" destId="{2CDDB36C-9108-4BAE-8C6C-728B5A7EC41B}" srcOrd="3" destOrd="0" presId="urn:microsoft.com/office/officeart/2005/8/layout/vList2"/>
    <dgm:cxn modelId="{97DDB3BD-666B-4B04-8BE2-096F9A5DFAB7}" type="presParOf" srcId="{17A3BFB7-BF01-4E2C-8D20-D727E6C1246A}" destId="{816A6F91-6F0C-4CC7-9C72-8414337499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33525-6FE7-4768-896D-641BE6D4BDE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0388484-916A-4068-8D66-A3F535A93517}">
      <dgm:prSet/>
      <dgm:spPr/>
      <dgm:t>
        <a:bodyPr/>
        <a:lstStyle/>
        <a:p>
          <a:r>
            <a:rPr lang="pl-PL"/>
            <a:t>Pokaż dziecku, jak może naprawić zło.</a:t>
          </a:r>
          <a:r>
            <a:rPr lang="pl-PL" i="1"/>
            <a:t> „Ta książka potrzebuje teraz trochę plastra,  okładki i trochę twojego wysiłku.”</a:t>
          </a:r>
          <a:endParaRPr lang="en-US"/>
        </a:p>
      </dgm:t>
    </dgm:pt>
    <dgm:pt modelId="{42698D62-2809-4C85-9CA9-CE78AE11768F}" type="parTrans" cxnId="{C0F25D6A-AC2A-41A3-A27D-6D49B2ED5071}">
      <dgm:prSet/>
      <dgm:spPr/>
      <dgm:t>
        <a:bodyPr/>
        <a:lstStyle/>
        <a:p>
          <a:endParaRPr lang="en-US"/>
        </a:p>
      </dgm:t>
    </dgm:pt>
    <dgm:pt modelId="{59D94A8E-9AF0-40B9-A283-572E3AF1BFCB}" type="sibTrans" cxnId="{C0F25D6A-AC2A-41A3-A27D-6D49B2ED5071}">
      <dgm:prSet/>
      <dgm:spPr/>
      <dgm:t>
        <a:bodyPr/>
        <a:lstStyle/>
        <a:p>
          <a:endParaRPr lang="en-US"/>
        </a:p>
      </dgm:t>
    </dgm:pt>
    <dgm:pt modelId="{369F38BB-013F-45F4-932F-4661311F9840}">
      <dgm:prSet/>
      <dgm:spPr/>
      <dgm:t>
        <a:bodyPr/>
        <a:lstStyle/>
        <a:p>
          <a:r>
            <a:rPr lang="pl-PL"/>
            <a:t>Zaproponuj wybór. </a:t>
          </a:r>
          <a:r>
            <a:rPr lang="pl-PL" i="1"/>
            <a:t>„Adam, tu się nie biega. Masz do wyboru: możesz iść lub usiądziesz na wózku, wybieraj”.</a:t>
          </a:r>
          <a:endParaRPr lang="en-US"/>
        </a:p>
      </dgm:t>
    </dgm:pt>
    <dgm:pt modelId="{D0969310-F3EA-4469-B289-E07F4E875564}" type="parTrans" cxnId="{58D42C39-5B2E-4F33-8481-E8EE77A10787}">
      <dgm:prSet/>
      <dgm:spPr/>
      <dgm:t>
        <a:bodyPr/>
        <a:lstStyle/>
        <a:p>
          <a:endParaRPr lang="en-US"/>
        </a:p>
      </dgm:t>
    </dgm:pt>
    <dgm:pt modelId="{E84DEBE2-5EA0-4EB2-9E48-3FD239101A35}" type="sibTrans" cxnId="{58D42C39-5B2E-4F33-8481-E8EE77A10787}">
      <dgm:prSet/>
      <dgm:spPr/>
      <dgm:t>
        <a:bodyPr/>
        <a:lstStyle/>
        <a:p>
          <a:endParaRPr lang="en-US"/>
        </a:p>
      </dgm:t>
    </dgm:pt>
    <dgm:pt modelId="{F14B733B-EA32-426F-AC3E-FDF32D8BA15B}">
      <dgm:prSet/>
      <dgm:spPr/>
      <dgm:t>
        <a:bodyPr/>
        <a:lstStyle/>
        <a:p>
          <a:r>
            <a:rPr lang="pl-PL"/>
            <a:t>Przejmij inicjatywę. </a:t>
          </a:r>
          <a:r>
            <a:rPr lang="pl-PL" i="1"/>
            <a:t>„Widzę, ze zdecydowałeś się na jazdę wózkiem”</a:t>
          </a:r>
          <a:r>
            <a:rPr lang="pl-PL"/>
            <a:t>.</a:t>
          </a:r>
          <a:endParaRPr lang="en-US"/>
        </a:p>
      </dgm:t>
    </dgm:pt>
    <dgm:pt modelId="{17698AC0-EC41-46EA-9D8E-9B0F1ADB1448}" type="parTrans" cxnId="{ADD9942F-89FD-4CF9-AAFF-D421E91139F8}">
      <dgm:prSet/>
      <dgm:spPr/>
      <dgm:t>
        <a:bodyPr/>
        <a:lstStyle/>
        <a:p>
          <a:endParaRPr lang="en-US"/>
        </a:p>
      </dgm:t>
    </dgm:pt>
    <dgm:pt modelId="{7DFF1BE5-E525-461E-A093-E045A7851CA0}" type="sibTrans" cxnId="{ADD9942F-89FD-4CF9-AAFF-D421E91139F8}">
      <dgm:prSet/>
      <dgm:spPr/>
      <dgm:t>
        <a:bodyPr/>
        <a:lstStyle/>
        <a:p>
          <a:endParaRPr lang="en-US"/>
        </a:p>
      </dgm:t>
    </dgm:pt>
    <dgm:pt modelId="{3DD5D048-79EF-4A37-B56F-2C053A1CFD34}">
      <dgm:prSet/>
      <dgm:spPr/>
      <dgm:t>
        <a:bodyPr/>
        <a:lstStyle/>
        <a:p>
          <a:r>
            <a:rPr lang="pl-PL"/>
            <a:t>Daj dziecku odczuć konsekwencje złego zachowania. –</a:t>
          </a:r>
          <a:r>
            <a:rPr lang="pl-PL" i="1"/>
            <a:t> Mamo, dokąd idziesz? – Po zakupy. – Ja też chcę iść. – Dzisiaj nie. – Dlaczego nie? – Ty mi powiedz dlaczego? – Bo biegałem po sklepie? – Zgadłeś. – Przepraszam. Daj mi jeszcze jedną szansę. – Będziesz miał jeszcze wiele szans. Adam, dzisiaj idę sam</a:t>
          </a:r>
          <a:endParaRPr lang="en-US"/>
        </a:p>
      </dgm:t>
    </dgm:pt>
    <dgm:pt modelId="{4810A49A-2DEA-4C31-A8A7-7D0758989444}" type="parTrans" cxnId="{EE5286A4-B36C-48B8-B550-5011A615B5E0}">
      <dgm:prSet/>
      <dgm:spPr/>
      <dgm:t>
        <a:bodyPr/>
        <a:lstStyle/>
        <a:p>
          <a:endParaRPr lang="en-US"/>
        </a:p>
      </dgm:t>
    </dgm:pt>
    <dgm:pt modelId="{BAEE31CB-D5DA-4CC1-B1BA-4FCB39DD173F}" type="sibTrans" cxnId="{EE5286A4-B36C-48B8-B550-5011A615B5E0}">
      <dgm:prSet/>
      <dgm:spPr/>
      <dgm:t>
        <a:bodyPr/>
        <a:lstStyle/>
        <a:p>
          <a:endParaRPr lang="en-US"/>
        </a:p>
      </dgm:t>
    </dgm:pt>
    <dgm:pt modelId="{D01A1527-1CD2-41B6-8529-9F0144360608}" type="pres">
      <dgm:prSet presAssocID="{0C633525-6FE7-4768-896D-641BE6D4BDE4}" presName="linear" presStyleCnt="0">
        <dgm:presLayoutVars>
          <dgm:animLvl val="lvl"/>
          <dgm:resizeHandles val="exact"/>
        </dgm:presLayoutVars>
      </dgm:prSet>
      <dgm:spPr/>
    </dgm:pt>
    <dgm:pt modelId="{AFCAD8C6-BE5C-48B6-8051-3AC3C2721F7F}" type="pres">
      <dgm:prSet presAssocID="{30388484-916A-4068-8D66-A3F535A9351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2F17D73-0077-44CD-AE6C-D0ADE361F186}" type="pres">
      <dgm:prSet presAssocID="{59D94A8E-9AF0-40B9-A283-572E3AF1BFCB}" presName="spacer" presStyleCnt="0"/>
      <dgm:spPr/>
    </dgm:pt>
    <dgm:pt modelId="{71CBBA88-7A99-4C64-9474-FB910C3CCE47}" type="pres">
      <dgm:prSet presAssocID="{369F38BB-013F-45F4-932F-4661311F984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5DBBC29-4E22-4256-908E-C2377FFBDD16}" type="pres">
      <dgm:prSet presAssocID="{E84DEBE2-5EA0-4EB2-9E48-3FD239101A35}" presName="spacer" presStyleCnt="0"/>
      <dgm:spPr/>
    </dgm:pt>
    <dgm:pt modelId="{A3B4990A-1759-458E-B9E1-193857697622}" type="pres">
      <dgm:prSet presAssocID="{F14B733B-EA32-426F-AC3E-FDF32D8BA1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E4B81A6-AFFA-4712-8AA8-6F8CE5D85D8E}" type="pres">
      <dgm:prSet presAssocID="{7DFF1BE5-E525-461E-A093-E045A7851CA0}" presName="spacer" presStyleCnt="0"/>
      <dgm:spPr/>
    </dgm:pt>
    <dgm:pt modelId="{DA3FFD1E-C763-49C6-8628-40FCA0F99124}" type="pres">
      <dgm:prSet presAssocID="{3DD5D048-79EF-4A37-B56F-2C053A1CFD3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E4D328-3A78-44FB-8FBF-5681DD504C30}" type="presOf" srcId="{30388484-916A-4068-8D66-A3F535A93517}" destId="{AFCAD8C6-BE5C-48B6-8051-3AC3C2721F7F}" srcOrd="0" destOrd="0" presId="urn:microsoft.com/office/officeart/2005/8/layout/vList2"/>
    <dgm:cxn modelId="{ADD9942F-89FD-4CF9-AAFF-D421E91139F8}" srcId="{0C633525-6FE7-4768-896D-641BE6D4BDE4}" destId="{F14B733B-EA32-426F-AC3E-FDF32D8BA15B}" srcOrd="2" destOrd="0" parTransId="{17698AC0-EC41-46EA-9D8E-9B0F1ADB1448}" sibTransId="{7DFF1BE5-E525-461E-A093-E045A7851CA0}"/>
    <dgm:cxn modelId="{58D42C39-5B2E-4F33-8481-E8EE77A10787}" srcId="{0C633525-6FE7-4768-896D-641BE6D4BDE4}" destId="{369F38BB-013F-45F4-932F-4661311F9840}" srcOrd="1" destOrd="0" parTransId="{D0969310-F3EA-4469-B289-E07F4E875564}" sibTransId="{E84DEBE2-5EA0-4EB2-9E48-3FD239101A35}"/>
    <dgm:cxn modelId="{C0F25D6A-AC2A-41A3-A27D-6D49B2ED5071}" srcId="{0C633525-6FE7-4768-896D-641BE6D4BDE4}" destId="{30388484-916A-4068-8D66-A3F535A93517}" srcOrd="0" destOrd="0" parTransId="{42698D62-2809-4C85-9CA9-CE78AE11768F}" sibTransId="{59D94A8E-9AF0-40B9-A283-572E3AF1BFCB}"/>
    <dgm:cxn modelId="{6C4B7A53-7FBE-42E0-A918-A617CA503D49}" type="presOf" srcId="{369F38BB-013F-45F4-932F-4661311F9840}" destId="{71CBBA88-7A99-4C64-9474-FB910C3CCE47}" srcOrd="0" destOrd="0" presId="urn:microsoft.com/office/officeart/2005/8/layout/vList2"/>
    <dgm:cxn modelId="{EE5286A4-B36C-48B8-B550-5011A615B5E0}" srcId="{0C633525-6FE7-4768-896D-641BE6D4BDE4}" destId="{3DD5D048-79EF-4A37-B56F-2C053A1CFD34}" srcOrd="3" destOrd="0" parTransId="{4810A49A-2DEA-4C31-A8A7-7D0758989444}" sibTransId="{BAEE31CB-D5DA-4CC1-B1BA-4FCB39DD173F}"/>
    <dgm:cxn modelId="{BBAE43D3-E219-4142-88D9-02A7225F895C}" type="presOf" srcId="{F14B733B-EA32-426F-AC3E-FDF32D8BA15B}" destId="{A3B4990A-1759-458E-B9E1-193857697622}" srcOrd="0" destOrd="0" presId="urn:microsoft.com/office/officeart/2005/8/layout/vList2"/>
    <dgm:cxn modelId="{C4A315F3-9D82-464A-B724-3674C53F4566}" type="presOf" srcId="{3DD5D048-79EF-4A37-B56F-2C053A1CFD34}" destId="{DA3FFD1E-C763-49C6-8628-40FCA0F99124}" srcOrd="0" destOrd="0" presId="urn:microsoft.com/office/officeart/2005/8/layout/vList2"/>
    <dgm:cxn modelId="{20768AF7-5196-4EC0-83F3-03B8657D045E}" type="presOf" srcId="{0C633525-6FE7-4768-896D-641BE6D4BDE4}" destId="{D01A1527-1CD2-41B6-8529-9F0144360608}" srcOrd="0" destOrd="0" presId="urn:microsoft.com/office/officeart/2005/8/layout/vList2"/>
    <dgm:cxn modelId="{BDA1C986-5930-42C7-BACD-687FF559ABC1}" type="presParOf" srcId="{D01A1527-1CD2-41B6-8529-9F0144360608}" destId="{AFCAD8C6-BE5C-48B6-8051-3AC3C2721F7F}" srcOrd="0" destOrd="0" presId="urn:microsoft.com/office/officeart/2005/8/layout/vList2"/>
    <dgm:cxn modelId="{12FCA379-45AF-46DD-8871-7D333722DE56}" type="presParOf" srcId="{D01A1527-1CD2-41B6-8529-9F0144360608}" destId="{32F17D73-0077-44CD-AE6C-D0ADE361F186}" srcOrd="1" destOrd="0" presId="urn:microsoft.com/office/officeart/2005/8/layout/vList2"/>
    <dgm:cxn modelId="{A7F920B9-D714-4359-8168-CF0A0FB88D8D}" type="presParOf" srcId="{D01A1527-1CD2-41B6-8529-9F0144360608}" destId="{71CBBA88-7A99-4C64-9474-FB910C3CCE47}" srcOrd="2" destOrd="0" presId="urn:microsoft.com/office/officeart/2005/8/layout/vList2"/>
    <dgm:cxn modelId="{860B7931-0729-40B9-9872-0F61B99CA2E1}" type="presParOf" srcId="{D01A1527-1CD2-41B6-8529-9F0144360608}" destId="{05DBBC29-4E22-4256-908E-C2377FFBDD16}" srcOrd="3" destOrd="0" presId="urn:microsoft.com/office/officeart/2005/8/layout/vList2"/>
    <dgm:cxn modelId="{B2CB44B2-357A-4090-B580-8038E1F5D1E7}" type="presParOf" srcId="{D01A1527-1CD2-41B6-8529-9F0144360608}" destId="{A3B4990A-1759-458E-B9E1-193857697622}" srcOrd="4" destOrd="0" presId="urn:microsoft.com/office/officeart/2005/8/layout/vList2"/>
    <dgm:cxn modelId="{DDFC0842-DC16-4743-8165-03248490F673}" type="presParOf" srcId="{D01A1527-1CD2-41B6-8529-9F0144360608}" destId="{8E4B81A6-AFFA-4712-8AA8-6F8CE5D85D8E}" srcOrd="5" destOrd="0" presId="urn:microsoft.com/office/officeart/2005/8/layout/vList2"/>
    <dgm:cxn modelId="{BFAB48F7-F305-4FB7-8F36-0BC8FF2A58C3}" type="presParOf" srcId="{D01A1527-1CD2-41B6-8529-9F0144360608}" destId="{DA3FFD1E-C763-49C6-8628-40FCA0F991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9B6A96-44D9-4E88-BA54-133EC2D4F160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F13B8A2-E322-4D31-990B-E3F1CE155398}">
      <dgm:prSet/>
      <dgm:spPr/>
      <dgm:t>
        <a:bodyPr/>
        <a:lstStyle/>
        <a:p>
          <a:r>
            <a:rPr lang="pl-PL"/>
            <a:t>Porozmawiaj z dzieckiem o jego odczuciach i problemach</a:t>
          </a:r>
          <a:endParaRPr lang="en-US"/>
        </a:p>
      </dgm:t>
    </dgm:pt>
    <dgm:pt modelId="{F9A120E3-8239-4C90-A8B9-7727B8AE9E77}" type="parTrans" cxnId="{4E2BB1A5-969D-49A9-AE50-0D3D5B55BB20}">
      <dgm:prSet/>
      <dgm:spPr/>
      <dgm:t>
        <a:bodyPr/>
        <a:lstStyle/>
        <a:p>
          <a:endParaRPr lang="en-US"/>
        </a:p>
      </dgm:t>
    </dgm:pt>
    <dgm:pt modelId="{AE0C1220-9969-47F3-957C-551710A83737}" type="sibTrans" cxnId="{4E2BB1A5-969D-49A9-AE50-0D3D5B55BB20}">
      <dgm:prSet/>
      <dgm:spPr/>
      <dgm:t>
        <a:bodyPr/>
        <a:lstStyle/>
        <a:p>
          <a:endParaRPr lang="en-US"/>
        </a:p>
      </dgm:t>
    </dgm:pt>
    <dgm:pt modelId="{49B6458D-2534-4FA0-B455-582049E6B903}">
      <dgm:prSet/>
      <dgm:spPr/>
      <dgm:t>
        <a:bodyPr/>
        <a:lstStyle/>
        <a:p>
          <a:r>
            <a:rPr lang="pl-PL"/>
            <a:t>orozmawiaj o swoich odczuciach i potrzebach.</a:t>
          </a:r>
          <a:endParaRPr lang="en-US"/>
        </a:p>
      </dgm:t>
    </dgm:pt>
    <dgm:pt modelId="{B200A90B-A7B9-4271-86F7-65FDB19E7650}" type="parTrans" cxnId="{80B4540A-A692-441A-953F-995AD9531E86}">
      <dgm:prSet/>
      <dgm:spPr/>
      <dgm:t>
        <a:bodyPr/>
        <a:lstStyle/>
        <a:p>
          <a:endParaRPr lang="en-US"/>
        </a:p>
      </dgm:t>
    </dgm:pt>
    <dgm:pt modelId="{A803B418-A0AF-4E00-BAA6-D59EFEAEE438}" type="sibTrans" cxnId="{80B4540A-A692-441A-953F-995AD9531E86}">
      <dgm:prSet/>
      <dgm:spPr/>
      <dgm:t>
        <a:bodyPr/>
        <a:lstStyle/>
        <a:p>
          <a:endParaRPr lang="en-US"/>
        </a:p>
      </dgm:t>
    </dgm:pt>
    <dgm:pt modelId="{B5096ECB-5B5A-432B-BE96-877E915B19DC}">
      <dgm:prSet/>
      <dgm:spPr/>
      <dgm:t>
        <a:bodyPr/>
        <a:lstStyle/>
        <a:p>
          <a:r>
            <a:rPr lang="pl-PL"/>
            <a:t>Wspólnie zastanówcie się nad znalezieniem korzystnego rozwiązania dla obu stron.</a:t>
          </a:r>
          <a:endParaRPr lang="en-US"/>
        </a:p>
      </dgm:t>
    </dgm:pt>
    <dgm:pt modelId="{6AE804AD-FF07-463A-9E98-A0D04DC6EE1B}" type="parTrans" cxnId="{1B5C2CB6-15A8-44B6-86EF-DD3A7351CCF3}">
      <dgm:prSet/>
      <dgm:spPr/>
      <dgm:t>
        <a:bodyPr/>
        <a:lstStyle/>
        <a:p>
          <a:endParaRPr lang="en-US"/>
        </a:p>
      </dgm:t>
    </dgm:pt>
    <dgm:pt modelId="{B770DF06-A1F9-48A5-835A-83F3B6039B28}" type="sibTrans" cxnId="{1B5C2CB6-15A8-44B6-86EF-DD3A7351CCF3}">
      <dgm:prSet/>
      <dgm:spPr/>
      <dgm:t>
        <a:bodyPr/>
        <a:lstStyle/>
        <a:p>
          <a:endParaRPr lang="en-US"/>
        </a:p>
      </dgm:t>
    </dgm:pt>
    <dgm:pt modelId="{0E0BA6D7-A744-4DCD-AAB6-5DF52C1D7B68}">
      <dgm:prSet/>
      <dgm:spPr/>
      <dgm:t>
        <a:bodyPr/>
        <a:lstStyle/>
        <a:p>
          <a:r>
            <a:rPr lang="pl-PL"/>
            <a:t>Wypiszcie na kartce wszystkie pomysły (twoje i dziecka).</a:t>
          </a:r>
          <a:endParaRPr lang="en-US"/>
        </a:p>
      </dgm:t>
    </dgm:pt>
    <dgm:pt modelId="{6212B8AB-E6C0-449A-9312-20228B2885F0}" type="parTrans" cxnId="{370536A3-1B96-4590-9109-C82F996A6718}">
      <dgm:prSet/>
      <dgm:spPr/>
      <dgm:t>
        <a:bodyPr/>
        <a:lstStyle/>
        <a:p>
          <a:endParaRPr lang="en-US"/>
        </a:p>
      </dgm:t>
    </dgm:pt>
    <dgm:pt modelId="{D68BD171-66BE-481E-9796-25AABCAFA3DB}" type="sibTrans" cxnId="{370536A3-1B96-4590-9109-C82F996A6718}">
      <dgm:prSet/>
      <dgm:spPr/>
      <dgm:t>
        <a:bodyPr/>
        <a:lstStyle/>
        <a:p>
          <a:endParaRPr lang="en-US"/>
        </a:p>
      </dgm:t>
    </dgm:pt>
    <dgm:pt modelId="{154736FA-3006-4DAC-87B4-80A774EF998C}">
      <dgm:prSet/>
      <dgm:spPr/>
      <dgm:t>
        <a:bodyPr/>
        <a:lstStyle/>
        <a:p>
          <a:r>
            <a:rPr lang="pl-PL"/>
            <a:t>Zdecyduj, które z rozwiązań najbardziej ci się podoba i które planujesz wprowadzić w życie.</a:t>
          </a:r>
          <a:endParaRPr lang="en-US"/>
        </a:p>
      </dgm:t>
    </dgm:pt>
    <dgm:pt modelId="{3FECF850-C074-41D1-ABCA-B79FFA724DE2}" type="parTrans" cxnId="{19BA2D4D-587D-4290-8E14-068CB16E5CF0}">
      <dgm:prSet/>
      <dgm:spPr/>
      <dgm:t>
        <a:bodyPr/>
        <a:lstStyle/>
        <a:p>
          <a:endParaRPr lang="en-US"/>
        </a:p>
      </dgm:t>
    </dgm:pt>
    <dgm:pt modelId="{A2946B79-6E4F-4EAB-AA6C-DC54CC1CA383}" type="sibTrans" cxnId="{19BA2D4D-587D-4290-8E14-068CB16E5CF0}">
      <dgm:prSet/>
      <dgm:spPr/>
      <dgm:t>
        <a:bodyPr/>
        <a:lstStyle/>
        <a:p>
          <a:endParaRPr lang="en-US"/>
        </a:p>
      </dgm:t>
    </dgm:pt>
    <dgm:pt modelId="{B3DEC1C7-FB7F-446F-BCC6-357AF525851E}" type="pres">
      <dgm:prSet presAssocID="{049B6A96-44D9-4E88-BA54-133EC2D4F160}" presName="CompostProcess" presStyleCnt="0">
        <dgm:presLayoutVars>
          <dgm:dir/>
          <dgm:resizeHandles val="exact"/>
        </dgm:presLayoutVars>
      </dgm:prSet>
      <dgm:spPr/>
    </dgm:pt>
    <dgm:pt modelId="{7DCB8E51-F638-4DDE-9424-B3ED19BC8CC7}" type="pres">
      <dgm:prSet presAssocID="{049B6A96-44D9-4E88-BA54-133EC2D4F160}" presName="arrow" presStyleLbl="bgShp" presStyleIdx="0" presStyleCnt="1"/>
      <dgm:spPr/>
    </dgm:pt>
    <dgm:pt modelId="{CAC3BB0F-0246-4194-8EC3-5BFF1ABA11C4}" type="pres">
      <dgm:prSet presAssocID="{049B6A96-44D9-4E88-BA54-133EC2D4F160}" presName="linearProcess" presStyleCnt="0"/>
      <dgm:spPr/>
    </dgm:pt>
    <dgm:pt modelId="{8CAA1BD9-1132-410C-9044-A5B9C1C4FA6F}" type="pres">
      <dgm:prSet presAssocID="{9F13B8A2-E322-4D31-990B-E3F1CE155398}" presName="textNode" presStyleLbl="node1" presStyleIdx="0" presStyleCnt="5">
        <dgm:presLayoutVars>
          <dgm:bulletEnabled val="1"/>
        </dgm:presLayoutVars>
      </dgm:prSet>
      <dgm:spPr/>
    </dgm:pt>
    <dgm:pt modelId="{55E76AF0-22EF-4FC9-8384-8B8A823671D5}" type="pres">
      <dgm:prSet presAssocID="{AE0C1220-9969-47F3-957C-551710A83737}" presName="sibTrans" presStyleCnt="0"/>
      <dgm:spPr/>
    </dgm:pt>
    <dgm:pt modelId="{E280A1B1-9766-40C3-9DCD-E19455F87252}" type="pres">
      <dgm:prSet presAssocID="{49B6458D-2534-4FA0-B455-582049E6B903}" presName="textNode" presStyleLbl="node1" presStyleIdx="1" presStyleCnt="5">
        <dgm:presLayoutVars>
          <dgm:bulletEnabled val="1"/>
        </dgm:presLayoutVars>
      </dgm:prSet>
      <dgm:spPr/>
    </dgm:pt>
    <dgm:pt modelId="{F0358A36-8831-46E4-8D0F-264E044E193D}" type="pres">
      <dgm:prSet presAssocID="{A803B418-A0AF-4E00-BAA6-D59EFEAEE438}" presName="sibTrans" presStyleCnt="0"/>
      <dgm:spPr/>
    </dgm:pt>
    <dgm:pt modelId="{C306ACA1-650F-44F1-8A28-96FEF117921B}" type="pres">
      <dgm:prSet presAssocID="{B5096ECB-5B5A-432B-BE96-877E915B19DC}" presName="textNode" presStyleLbl="node1" presStyleIdx="2" presStyleCnt="5">
        <dgm:presLayoutVars>
          <dgm:bulletEnabled val="1"/>
        </dgm:presLayoutVars>
      </dgm:prSet>
      <dgm:spPr/>
    </dgm:pt>
    <dgm:pt modelId="{3D19FD24-B79F-4F24-8E27-DC964E036A82}" type="pres">
      <dgm:prSet presAssocID="{B770DF06-A1F9-48A5-835A-83F3B6039B28}" presName="sibTrans" presStyleCnt="0"/>
      <dgm:spPr/>
    </dgm:pt>
    <dgm:pt modelId="{5E154E8C-5164-43D8-9C6B-6D4840095D35}" type="pres">
      <dgm:prSet presAssocID="{0E0BA6D7-A744-4DCD-AAB6-5DF52C1D7B68}" presName="textNode" presStyleLbl="node1" presStyleIdx="3" presStyleCnt="5">
        <dgm:presLayoutVars>
          <dgm:bulletEnabled val="1"/>
        </dgm:presLayoutVars>
      </dgm:prSet>
      <dgm:spPr/>
    </dgm:pt>
    <dgm:pt modelId="{41EC1881-3B6F-47BB-8C41-64601B410335}" type="pres">
      <dgm:prSet presAssocID="{D68BD171-66BE-481E-9796-25AABCAFA3DB}" presName="sibTrans" presStyleCnt="0"/>
      <dgm:spPr/>
    </dgm:pt>
    <dgm:pt modelId="{27AA4A15-D058-49A1-A23E-52BB26895526}" type="pres">
      <dgm:prSet presAssocID="{154736FA-3006-4DAC-87B4-80A774EF998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0B4540A-A692-441A-953F-995AD9531E86}" srcId="{049B6A96-44D9-4E88-BA54-133EC2D4F160}" destId="{49B6458D-2534-4FA0-B455-582049E6B903}" srcOrd="1" destOrd="0" parTransId="{B200A90B-A7B9-4271-86F7-65FDB19E7650}" sibTransId="{A803B418-A0AF-4E00-BAA6-D59EFEAEE438}"/>
    <dgm:cxn modelId="{B36F2516-FE23-4C17-99A7-B6CDBE8E1AA9}" type="presOf" srcId="{49B6458D-2534-4FA0-B455-582049E6B903}" destId="{E280A1B1-9766-40C3-9DCD-E19455F87252}" srcOrd="0" destOrd="0" presId="urn:microsoft.com/office/officeart/2005/8/layout/hProcess9"/>
    <dgm:cxn modelId="{F040C932-2667-4C90-8A54-03378CBDDC36}" type="presOf" srcId="{154736FA-3006-4DAC-87B4-80A774EF998C}" destId="{27AA4A15-D058-49A1-A23E-52BB26895526}" srcOrd="0" destOrd="0" presId="urn:microsoft.com/office/officeart/2005/8/layout/hProcess9"/>
    <dgm:cxn modelId="{05D9C861-0B0D-4E8E-BC33-B16102B805B8}" type="presOf" srcId="{B5096ECB-5B5A-432B-BE96-877E915B19DC}" destId="{C306ACA1-650F-44F1-8A28-96FEF117921B}" srcOrd="0" destOrd="0" presId="urn:microsoft.com/office/officeart/2005/8/layout/hProcess9"/>
    <dgm:cxn modelId="{19BA2D4D-587D-4290-8E14-068CB16E5CF0}" srcId="{049B6A96-44D9-4E88-BA54-133EC2D4F160}" destId="{154736FA-3006-4DAC-87B4-80A774EF998C}" srcOrd="4" destOrd="0" parTransId="{3FECF850-C074-41D1-ABCA-B79FFA724DE2}" sibTransId="{A2946B79-6E4F-4EAB-AA6C-DC54CC1CA383}"/>
    <dgm:cxn modelId="{1017419E-A3EE-47ED-8D19-883C8D33A9FC}" type="presOf" srcId="{0E0BA6D7-A744-4DCD-AAB6-5DF52C1D7B68}" destId="{5E154E8C-5164-43D8-9C6B-6D4840095D35}" srcOrd="0" destOrd="0" presId="urn:microsoft.com/office/officeart/2005/8/layout/hProcess9"/>
    <dgm:cxn modelId="{370536A3-1B96-4590-9109-C82F996A6718}" srcId="{049B6A96-44D9-4E88-BA54-133EC2D4F160}" destId="{0E0BA6D7-A744-4DCD-AAB6-5DF52C1D7B68}" srcOrd="3" destOrd="0" parTransId="{6212B8AB-E6C0-449A-9312-20228B2885F0}" sibTransId="{D68BD171-66BE-481E-9796-25AABCAFA3DB}"/>
    <dgm:cxn modelId="{4E2BB1A5-969D-49A9-AE50-0D3D5B55BB20}" srcId="{049B6A96-44D9-4E88-BA54-133EC2D4F160}" destId="{9F13B8A2-E322-4D31-990B-E3F1CE155398}" srcOrd="0" destOrd="0" parTransId="{F9A120E3-8239-4C90-A8B9-7727B8AE9E77}" sibTransId="{AE0C1220-9969-47F3-957C-551710A83737}"/>
    <dgm:cxn modelId="{1B5C2CB6-15A8-44B6-86EF-DD3A7351CCF3}" srcId="{049B6A96-44D9-4E88-BA54-133EC2D4F160}" destId="{B5096ECB-5B5A-432B-BE96-877E915B19DC}" srcOrd="2" destOrd="0" parTransId="{6AE804AD-FF07-463A-9E98-A0D04DC6EE1B}" sibTransId="{B770DF06-A1F9-48A5-835A-83F3B6039B28}"/>
    <dgm:cxn modelId="{6EDC28BD-0B7B-4573-90DF-D209BE3A4F9D}" type="presOf" srcId="{049B6A96-44D9-4E88-BA54-133EC2D4F160}" destId="{B3DEC1C7-FB7F-446F-BCC6-357AF525851E}" srcOrd="0" destOrd="0" presId="urn:microsoft.com/office/officeart/2005/8/layout/hProcess9"/>
    <dgm:cxn modelId="{D94651F4-1EEA-488B-BD43-AA3505960A5E}" type="presOf" srcId="{9F13B8A2-E322-4D31-990B-E3F1CE155398}" destId="{8CAA1BD9-1132-410C-9044-A5B9C1C4FA6F}" srcOrd="0" destOrd="0" presId="urn:microsoft.com/office/officeart/2005/8/layout/hProcess9"/>
    <dgm:cxn modelId="{B8720ACB-2D69-4AD6-94B8-7D04F77E0605}" type="presParOf" srcId="{B3DEC1C7-FB7F-446F-BCC6-357AF525851E}" destId="{7DCB8E51-F638-4DDE-9424-B3ED19BC8CC7}" srcOrd="0" destOrd="0" presId="urn:microsoft.com/office/officeart/2005/8/layout/hProcess9"/>
    <dgm:cxn modelId="{9A4C96E0-D52F-4189-BEE6-F97ADA7675D8}" type="presParOf" srcId="{B3DEC1C7-FB7F-446F-BCC6-357AF525851E}" destId="{CAC3BB0F-0246-4194-8EC3-5BFF1ABA11C4}" srcOrd="1" destOrd="0" presId="urn:microsoft.com/office/officeart/2005/8/layout/hProcess9"/>
    <dgm:cxn modelId="{A2925016-DA4D-404F-ADEF-E7B153C4A200}" type="presParOf" srcId="{CAC3BB0F-0246-4194-8EC3-5BFF1ABA11C4}" destId="{8CAA1BD9-1132-410C-9044-A5B9C1C4FA6F}" srcOrd="0" destOrd="0" presId="urn:microsoft.com/office/officeart/2005/8/layout/hProcess9"/>
    <dgm:cxn modelId="{2EDCC430-D923-4D86-A752-570D867652EE}" type="presParOf" srcId="{CAC3BB0F-0246-4194-8EC3-5BFF1ABA11C4}" destId="{55E76AF0-22EF-4FC9-8384-8B8A823671D5}" srcOrd="1" destOrd="0" presId="urn:microsoft.com/office/officeart/2005/8/layout/hProcess9"/>
    <dgm:cxn modelId="{7A9FBD58-F339-4210-8F3C-6450364BA342}" type="presParOf" srcId="{CAC3BB0F-0246-4194-8EC3-5BFF1ABA11C4}" destId="{E280A1B1-9766-40C3-9DCD-E19455F87252}" srcOrd="2" destOrd="0" presId="urn:microsoft.com/office/officeart/2005/8/layout/hProcess9"/>
    <dgm:cxn modelId="{3C4FE592-4A43-49B5-8403-75896FC6E451}" type="presParOf" srcId="{CAC3BB0F-0246-4194-8EC3-5BFF1ABA11C4}" destId="{F0358A36-8831-46E4-8D0F-264E044E193D}" srcOrd="3" destOrd="0" presId="urn:microsoft.com/office/officeart/2005/8/layout/hProcess9"/>
    <dgm:cxn modelId="{EC6AD7D0-E2B0-41F3-A3FA-364880A0EC3F}" type="presParOf" srcId="{CAC3BB0F-0246-4194-8EC3-5BFF1ABA11C4}" destId="{C306ACA1-650F-44F1-8A28-96FEF117921B}" srcOrd="4" destOrd="0" presId="urn:microsoft.com/office/officeart/2005/8/layout/hProcess9"/>
    <dgm:cxn modelId="{831E698E-3E8C-4C9B-A8F8-F077664D8BE4}" type="presParOf" srcId="{CAC3BB0F-0246-4194-8EC3-5BFF1ABA11C4}" destId="{3D19FD24-B79F-4F24-8E27-DC964E036A82}" srcOrd="5" destOrd="0" presId="urn:microsoft.com/office/officeart/2005/8/layout/hProcess9"/>
    <dgm:cxn modelId="{0FCF3A21-06C4-43AE-9904-0FD611C1569B}" type="presParOf" srcId="{CAC3BB0F-0246-4194-8EC3-5BFF1ABA11C4}" destId="{5E154E8C-5164-43D8-9C6B-6D4840095D35}" srcOrd="6" destOrd="0" presId="urn:microsoft.com/office/officeart/2005/8/layout/hProcess9"/>
    <dgm:cxn modelId="{BC849B26-35D2-4B04-BBDE-F10C1D4BB819}" type="presParOf" srcId="{CAC3BB0F-0246-4194-8EC3-5BFF1ABA11C4}" destId="{41EC1881-3B6F-47BB-8C41-64601B410335}" srcOrd="7" destOrd="0" presId="urn:microsoft.com/office/officeart/2005/8/layout/hProcess9"/>
    <dgm:cxn modelId="{A7FF1AF3-7E3C-4027-BEAA-E2CB5CBFDB00}" type="presParOf" srcId="{CAC3BB0F-0246-4194-8EC3-5BFF1ABA11C4}" destId="{27AA4A15-D058-49A1-A23E-52BB2689552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16A4F-8402-47B7-BDB8-CFF2CD444A89}">
      <dsp:nvSpPr>
        <dsp:cNvPr id="0" name=""/>
        <dsp:cNvSpPr/>
      </dsp:nvSpPr>
      <dsp:spPr>
        <a:xfrm>
          <a:off x="0" y="135370"/>
          <a:ext cx="6364224" cy="1709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Wskaż, w czym dziecko mogłoby ci pomóc: </a:t>
          </a:r>
          <a:r>
            <a:rPr lang="pl-PL" sz="2000" i="1" kern="1200"/>
            <a:t>„Bardzo byś mi pomógł, gdybyś przyniósł trzy duże cytryny”.</a:t>
          </a:r>
          <a:endParaRPr lang="en-US" sz="2000" kern="1200"/>
        </a:p>
      </dsp:txBody>
      <dsp:txXfrm>
        <a:off x="83441" y="218811"/>
        <a:ext cx="6197342" cy="1542414"/>
      </dsp:txXfrm>
    </dsp:sp>
    <dsp:sp modelId="{935B1FEB-34DA-46D2-92B8-76637F3CBF67}">
      <dsp:nvSpPr>
        <dsp:cNvPr id="0" name=""/>
        <dsp:cNvSpPr/>
      </dsp:nvSpPr>
      <dsp:spPr>
        <a:xfrm>
          <a:off x="0" y="1902267"/>
          <a:ext cx="6364224" cy="1709296"/>
        </a:xfrm>
        <a:prstGeom prst="roundRect">
          <a:avLst/>
        </a:prstGeom>
        <a:solidFill>
          <a:schemeClr val="accent2">
            <a:hueOff val="1499153"/>
            <a:satOff val="-18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Wyraź ostro sprzeciw (nie atakując charakteru). </a:t>
          </a:r>
          <a:r>
            <a:rPr lang="pl-PL" sz="2000" i="1" kern="1200"/>
            <a:t>„Nie lubię tego, co robisz! To przeszkadza sprzedawcom, kiedy dzieci biegają między półkami”.</a:t>
          </a:r>
          <a:endParaRPr lang="en-US" sz="2000" kern="1200"/>
        </a:p>
      </dsp:txBody>
      <dsp:txXfrm>
        <a:off x="83441" y="1985708"/>
        <a:ext cx="6197342" cy="1542414"/>
      </dsp:txXfrm>
    </dsp:sp>
    <dsp:sp modelId="{816A6F91-6F0C-4CC7-9C72-84143374992F}">
      <dsp:nvSpPr>
        <dsp:cNvPr id="0" name=""/>
        <dsp:cNvSpPr/>
      </dsp:nvSpPr>
      <dsp:spPr>
        <a:xfrm>
          <a:off x="0" y="3669164"/>
          <a:ext cx="6364224" cy="1709296"/>
        </a:xfrm>
        <a:prstGeom prst="roundRect">
          <a:avLst/>
        </a:prstGeom>
        <a:solidFill>
          <a:schemeClr val="accent2">
            <a:hueOff val="2998306"/>
            <a:satOff val="-36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Wyraź swoje uczucia i oczekiwania.</a:t>
          </a:r>
          <a:r>
            <a:rPr lang="pl-PL" sz="2000" i="1" kern="1200"/>
            <a:t> „Jestem wściekły, że moja nowa książka została zniszczona. Oczekuję od ciebie, że kiedy pożyczasz moje rzeczy będziesz je zwracał </a:t>
          </a:r>
          <a:br>
            <a:rPr lang="pl-PL" sz="2000" i="1" kern="1200"/>
          </a:br>
          <a:r>
            <a:rPr lang="pl-PL" sz="2000" i="1" kern="1200"/>
            <a:t>w dobrym stanie”.</a:t>
          </a:r>
          <a:endParaRPr lang="en-US" sz="2000" kern="1200"/>
        </a:p>
      </dsp:txBody>
      <dsp:txXfrm>
        <a:off x="83441" y="3752605"/>
        <a:ext cx="6197342" cy="1542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AD8C6-BE5C-48B6-8051-3AC3C2721F7F}">
      <dsp:nvSpPr>
        <dsp:cNvPr id="0" name=""/>
        <dsp:cNvSpPr/>
      </dsp:nvSpPr>
      <dsp:spPr>
        <a:xfrm>
          <a:off x="0" y="81553"/>
          <a:ext cx="6364224" cy="13052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Pokaż dziecku, jak może naprawić zło.</a:t>
          </a:r>
          <a:r>
            <a:rPr lang="pl-PL" sz="1500" i="1" kern="1200"/>
            <a:t> „Ta książka potrzebuje teraz trochę plastra,  okładki i trochę twojego wysiłku.”</a:t>
          </a:r>
          <a:endParaRPr lang="en-US" sz="1500" kern="1200"/>
        </a:p>
      </dsp:txBody>
      <dsp:txXfrm>
        <a:off x="63719" y="145272"/>
        <a:ext cx="6236786" cy="1177843"/>
      </dsp:txXfrm>
    </dsp:sp>
    <dsp:sp modelId="{71CBBA88-7A99-4C64-9474-FB910C3CCE47}">
      <dsp:nvSpPr>
        <dsp:cNvPr id="0" name=""/>
        <dsp:cNvSpPr/>
      </dsp:nvSpPr>
      <dsp:spPr>
        <a:xfrm>
          <a:off x="0" y="1430034"/>
          <a:ext cx="6364224" cy="13052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Zaproponuj wybór. </a:t>
          </a:r>
          <a:r>
            <a:rPr lang="pl-PL" sz="1500" i="1" kern="1200"/>
            <a:t>„Adam, tu się nie biega. Masz do wyboru: możesz iść lub usiądziesz na wózku, wybieraj”.</a:t>
          </a:r>
          <a:endParaRPr lang="en-US" sz="1500" kern="1200"/>
        </a:p>
      </dsp:txBody>
      <dsp:txXfrm>
        <a:off x="63719" y="1493753"/>
        <a:ext cx="6236786" cy="1177843"/>
      </dsp:txXfrm>
    </dsp:sp>
    <dsp:sp modelId="{A3B4990A-1759-458E-B9E1-193857697622}">
      <dsp:nvSpPr>
        <dsp:cNvPr id="0" name=""/>
        <dsp:cNvSpPr/>
      </dsp:nvSpPr>
      <dsp:spPr>
        <a:xfrm>
          <a:off x="0" y="2778516"/>
          <a:ext cx="6364224" cy="13052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Przejmij inicjatywę. </a:t>
          </a:r>
          <a:r>
            <a:rPr lang="pl-PL" sz="1500" i="1" kern="1200"/>
            <a:t>„Widzę, ze zdecydowałeś się na jazdę wózkiem”</a:t>
          </a:r>
          <a:r>
            <a:rPr lang="pl-PL" sz="1500" kern="1200"/>
            <a:t>.</a:t>
          </a:r>
          <a:endParaRPr lang="en-US" sz="1500" kern="1200"/>
        </a:p>
      </dsp:txBody>
      <dsp:txXfrm>
        <a:off x="63719" y="2842235"/>
        <a:ext cx="6236786" cy="1177843"/>
      </dsp:txXfrm>
    </dsp:sp>
    <dsp:sp modelId="{DA3FFD1E-C763-49C6-8628-40FCA0F99124}">
      <dsp:nvSpPr>
        <dsp:cNvPr id="0" name=""/>
        <dsp:cNvSpPr/>
      </dsp:nvSpPr>
      <dsp:spPr>
        <a:xfrm>
          <a:off x="0" y="4126997"/>
          <a:ext cx="6364224" cy="13052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Daj dziecku odczuć konsekwencje złego zachowania. –</a:t>
          </a:r>
          <a:r>
            <a:rPr lang="pl-PL" sz="1500" i="1" kern="1200"/>
            <a:t> Mamo, dokąd idziesz? – Po zakupy. – Ja też chcę iść. – Dzisiaj nie. – Dlaczego nie? – Ty mi powiedz dlaczego? – Bo biegałem po sklepie? – Zgadłeś. – Przepraszam. Daj mi jeszcze jedną szansę. – Będziesz miał jeszcze wiele szans. Adam, dzisiaj idę sam</a:t>
          </a:r>
          <a:endParaRPr lang="en-US" sz="1500" kern="1200"/>
        </a:p>
      </dsp:txBody>
      <dsp:txXfrm>
        <a:off x="63719" y="4190716"/>
        <a:ext cx="6236786" cy="1177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B8E51-F638-4DDE-9424-B3ED19BC8CC7}">
      <dsp:nvSpPr>
        <dsp:cNvPr id="0" name=""/>
        <dsp:cNvSpPr/>
      </dsp:nvSpPr>
      <dsp:spPr>
        <a:xfrm>
          <a:off x="788669" y="0"/>
          <a:ext cx="8938260" cy="435752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A1BD9-1132-410C-9044-A5B9C1C4FA6F}">
      <dsp:nvSpPr>
        <dsp:cNvPr id="0" name=""/>
        <dsp:cNvSpPr/>
      </dsp:nvSpPr>
      <dsp:spPr>
        <a:xfrm>
          <a:off x="4621" y="1307257"/>
          <a:ext cx="2020453" cy="17430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Porozmawiaj z dzieckiem o jego odczuciach i problemach</a:t>
          </a:r>
          <a:endParaRPr lang="en-US" sz="1500" kern="1200"/>
        </a:p>
      </dsp:txBody>
      <dsp:txXfrm>
        <a:off x="89708" y="1392344"/>
        <a:ext cx="1850279" cy="1572835"/>
      </dsp:txXfrm>
    </dsp:sp>
    <dsp:sp modelId="{E280A1B1-9766-40C3-9DCD-E19455F87252}">
      <dsp:nvSpPr>
        <dsp:cNvPr id="0" name=""/>
        <dsp:cNvSpPr/>
      </dsp:nvSpPr>
      <dsp:spPr>
        <a:xfrm>
          <a:off x="2126097" y="1307257"/>
          <a:ext cx="2020453" cy="1743009"/>
        </a:xfrm>
        <a:prstGeom prst="roundRect">
          <a:avLst/>
        </a:prstGeom>
        <a:solidFill>
          <a:schemeClr val="accent5">
            <a:hueOff val="375954"/>
            <a:satOff val="2166"/>
            <a:lumOff val="-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orozmawiaj o swoich odczuciach i potrzebach.</a:t>
          </a:r>
          <a:endParaRPr lang="en-US" sz="1500" kern="1200"/>
        </a:p>
      </dsp:txBody>
      <dsp:txXfrm>
        <a:off x="2211184" y="1392344"/>
        <a:ext cx="1850279" cy="1572835"/>
      </dsp:txXfrm>
    </dsp:sp>
    <dsp:sp modelId="{C306ACA1-650F-44F1-8A28-96FEF117921B}">
      <dsp:nvSpPr>
        <dsp:cNvPr id="0" name=""/>
        <dsp:cNvSpPr/>
      </dsp:nvSpPr>
      <dsp:spPr>
        <a:xfrm>
          <a:off x="4247573" y="1307257"/>
          <a:ext cx="2020453" cy="1743009"/>
        </a:xfrm>
        <a:prstGeom prst="roundRect">
          <a:avLst/>
        </a:prstGeom>
        <a:solidFill>
          <a:schemeClr val="accent5">
            <a:hueOff val="751908"/>
            <a:satOff val="4331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Wspólnie zastanówcie się nad znalezieniem korzystnego rozwiązania dla obu stron.</a:t>
          </a:r>
          <a:endParaRPr lang="en-US" sz="1500" kern="1200"/>
        </a:p>
      </dsp:txBody>
      <dsp:txXfrm>
        <a:off x="4332660" y="1392344"/>
        <a:ext cx="1850279" cy="1572835"/>
      </dsp:txXfrm>
    </dsp:sp>
    <dsp:sp modelId="{5E154E8C-5164-43D8-9C6B-6D4840095D35}">
      <dsp:nvSpPr>
        <dsp:cNvPr id="0" name=""/>
        <dsp:cNvSpPr/>
      </dsp:nvSpPr>
      <dsp:spPr>
        <a:xfrm>
          <a:off x="6369049" y="1307257"/>
          <a:ext cx="2020453" cy="1743009"/>
        </a:xfrm>
        <a:prstGeom prst="roundRect">
          <a:avLst/>
        </a:prstGeom>
        <a:solidFill>
          <a:schemeClr val="accent5">
            <a:hueOff val="1127861"/>
            <a:satOff val="6497"/>
            <a:lumOff val="-2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Wypiszcie na kartce wszystkie pomysły (twoje i dziecka).</a:t>
          </a:r>
          <a:endParaRPr lang="en-US" sz="1500" kern="1200"/>
        </a:p>
      </dsp:txBody>
      <dsp:txXfrm>
        <a:off x="6454136" y="1392344"/>
        <a:ext cx="1850279" cy="1572835"/>
      </dsp:txXfrm>
    </dsp:sp>
    <dsp:sp modelId="{27AA4A15-D058-49A1-A23E-52BB26895526}">
      <dsp:nvSpPr>
        <dsp:cNvPr id="0" name=""/>
        <dsp:cNvSpPr/>
      </dsp:nvSpPr>
      <dsp:spPr>
        <a:xfrm>
          <a:off x="8490525" y="1307257"/>
          <a:ext cx="2020453" cy="1743009"/>
        </a:xfrm>
        <a:prstGeom prst="roundRect">
          <a:avLst/>
        </a:prstGeom>
        <a:solidFill>
          <a:schemeClr val="accent5">
            <a:hueOff val="1503815"/>
            <a:satOff val="8662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Zdecyduj, które z rozwiązań najbardziej ci się podoba i które planujesz wprowadzić w życie.</a:t>
          </a:r>
          <a:endParaRPr lang="en-US" sz="1500" kern="1200"/>
        </a:p>
      </dsp:txBody>
      <dsp:txXfrm>
        <a:off x="8575612" y="1392344"/>
        <a:ext cx="1850279" cy="1572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87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1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6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1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1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9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3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1A384-CEDA-4D05-95F0-83A7EF26E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7547" r="2" b="10532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pl-PL" sz="3700">
                <a:cs typeface="Calibri Light"/>
              </a:rPr>
              <a:t>Trening umiejętności wychowawczych – zamiast karania</a:t>
            </a:r>
            <a:endParaRPr lang="pl-PL" sz="37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cs typeface="Calibri"/>
              </a:rPr>
              <a:t>Opracowanie: </a:t>
            </a:r>
            <a:endParaRPr lang="pl-PL"/>
          </a:p>
          <a:p>
            <a:r>
              <a:rPr lang="pl-PL" sz="2000" dirty="0">
                <a:cs typeface="Calibri"/>
              </a:rPr>
              <a:t>Justyna </a:t>
            </a:r>
            <a:r>
              <a:rPr lang="pl-PL" sz="2000" dirty="0" err="1">
                <a:cs typeface="Calibri"/>
              </a:rPr>
              <a:t>Kulma</a:t>
            </a:r>
            <a:r>
              <a:rPr lang="pl-PL" sz="2000" dirty="0">
                <a:cs typeface="Calibri"/>
              </a:rPr>
              <a:t> - Mazurek</a:t>
            </a:r>
            <a:endParaRPr lang="pl-PL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499B40-29FE-47FD-B2C1-5EB9E929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pl-PL" sz="3700"/>
              <a:t>Czym jest kara a czym konsekwencje?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7740B2-40C7-4E73-A5EF-6A49E4F6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 b="1">
                <a:ea typeface="+mn-lt"/>
                <a:cs typeface="+mn-lt"/>
              </a:rPr>
              <a:t>Kara</a:t>
            </a:r>
            <a:r>
              <a:rPr lang="pl-PL" sz="2000">
                <a:ea typeface="+mn-lt"/>
                <a:cs typeface="+mn-lt"/>
              </a:rPr>
              <a:t> to celowe odbieranie dziecku pewnej możliwości dysponowania własnym czasem (różnego rodzaju "szlabany" i zakazy) bądź też sprawianie mu bólu (wtedy mamy do czynienia z karami fizycznymi). Natomiast </a:t>
            </a:r>
            <a:r>
              <a:rPr lang="pl-PL" sz="2000" b="1">
                <a:ea typeface="+mn-lt"/>
                <a:cs typeface="+mn-lt"/>
              </a:rPr>
              <a:t>konsekwencje</a:t>
            </a:r>
            <a:r>
              <a:rPr lang="pl-PL" sz="2000">
                <a:ea typeface="+mn-lt"/>
                <a:cs typeface="+mn-lt"/>
              </a:rPr>
              <a:t> są naturalnym wynikiem zachowania się dziecka.</a:t>
            </a: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313006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AAB99F5-8131-4C02-A510-F1F351B2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pl-PL" sz="5200"/>
              <a:t>Pomysły inne niż karanie 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D9671A-F4C6-41CE-AAFC-FF760F8D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700">
                <a:ea typeface="+mn-lt"/>
                <a:cs typeface="+mn-lt"/>
              </a:rPr>
              <a:t>Wskaż, w czym dziecko mogłoby ci pomóc</a:t>
            </a:r>
          </a:p>
          <a:p>
            <a:pPr>
              <a:lnSpc>
                <a:spcPct val="100000"/>
              </a:lnSpc>
            </a:pPr>
            <a:r>
              <a:rPr lang="pl-PL" sz="1700">
                <a:ea typeface="+mn-lt"/>
                <a:cs typeface="+mn-lt"/>
              </a:rPr>
              <a:t>Wyraź sprzeciw (swoje uczucia) nie atakując charakteru dziecka</a:t>
            </a:r>
          </a:p>
          <a:p>
            <a:pPr>
              <a:lnSpc>
                <a:spcPct val="100000"/>
              </a:lnSpc>
            </a:pPr>
            <a:r>
              <a:rPr lang="pl-PL" sz="1700"/>
              <a:t>Określ swoje oczekiwania</a:t>
            </a:r>
          </a:p>
          <a:p>
            <a:pPr>
              <a:lnSpc>
                <a:spcPct val="100000"/>
              </a:lnSpc>
            </a:pPr>
            <a:r>
              <a:rPr lang="pl-PL" sz="1700"/>
              <a:t>Wskaz dziecku, jak może naprawić to co źle zrobiło</a:t>
            </a:r>
          </a:p>
          <a:p>
            <a:pPr>
              <a:lnSpc>
                <a:spcPct val="100000"/>
              </a:lnSpc>
            </a:pPr>
            <a:r>
              <a:rPr lang="pl-PL" sz="1700"/>
              <a:t>Zaproponuj wybór lu przejmij inicjatywę</a:t>
            </a:r>
          </a:p>
          <a:p>
            <a:pPr>
              <a:lnSpc>
                <a:spcPct val="100000"/>
              </a:lnSpc>
            </a:pPr>
            <a:r>
              <a:rPr lang="pl-PL" sz="1700"/>
              <a:t>Daj dziecku odczuć konsekwencje niewłaściwego zachowania</a:t>
            </a:r>
          </a:p>
          <a:p>
            <a:pPr>
              <a:lnSpc>
                <a:spcPct val="100000"/>
              </a:lnSpc>
            </a:pPr>
            <a:endParaRPr lang="pl-PL" sz="1700"/>
          </a:p>
        </p:txBody>
      </p:sp>
      <p:pic>
        <p:nvPicPr>
          <p:cNvPr id="17" name="Graphic 6">
            <a:extLst>
              <a:ext uri="{FF2B5EF4-FFF2-40B4-BE49-F238E27FC236}">
                <a16:creationId xmlns:a16="http://schemas.microsoft.com/office/drawing/2014/main" id="{651E7552-39E0-4154-9405-1579041EC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4066" y="1272395"/>
            <a:ext cx="4237686" cy="42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3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FA0AB75-8BFC-4E43-8920-10BC41C9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pl-PL"/>
              <a:t>W praktyce 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id="{18812F61-F121-41D9-8FAF-A85E77A744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07836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87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AF3764-99D5-4F06-AF8B-E0353535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pl-PL"/>
              <a:t>W praktyce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24EB238-FF48-470D-B477-E93F3FA41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33012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22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ADADE6-AE36-4AE1-93CA-E0A9645B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pl-PL"/>
              <a:t>O czym warto pamiętać?</a:t>
            </a:r>
            <a:endParaRPr lang="pl-P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450E0F-15F2-4779-8998-758D58F5E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>
                <a:ea typeface="+mn-lt"/>
                <a:cs typeface="+mn-lt"/>
              </a:rPr>
              <a:t>Musimy zmienić nastawienie i zaprzestać myśleć o dziecku jak o problemie, który należy skorygować. Nie możemy żyć </a:t>
            </a:r>
            <a:br>
              <a:rPr lang="pl-PL" sz="2000">
                <a:ea typeface="+mn-lt"/>
                <a:cs typeface="+mn-lt"/>
              </a:rPr>
            </a:br>
            <a:r>
              <a:rPr lang="pl-PL" sz="2000">
                <a:ea typeface="+mn-lt"/>
                <a:cs typeface="+mn-lt"/>
              </a:rPr>
              <a:t>w przeświadczeniu, że skoro jesteśmy dorośli, to zawsze mamy rację. Musimy obdarzyć większym zaufaniem nasze dzieci i przestać się obawiać, że za każdym postępkiem kryje się kłamstwo. A co najważniejsze, słuchać tego, co do nas mówią.</a:t>
            </a: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27862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CF3BCF-C66A-4AE1-A138-88E81293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pl-PL" sz="3100"/>
              <a:t>A jeśli to nie działa. Co zrobić, aby rozwiązać problem?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Symbol zastępczy zawartości 2">
            <a:extLst>
              <a:ext uri="{FF2B5EF4-FFF2-40B4-BE49-F238E27FC236}">
                <a16:creationId xmlns:a16="http://schemas.microsoft.com/office/drawing/2014/main" id="{01130DAF-A675-4BA3-87D9-C198497BB0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30417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37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9724CFA-8569-4E61-8AA3-5A32B07C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pl-PL" sz="6000"/>
              <a:t>Praktyczne zastosowanie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BA9738-0E39-492A-9D1E-FDAC2ED4F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600" b="1">
                <a:ea typeface="+mn-lt"/>
                <a:cs typeface="+mn-lt"/>
              </a:rPr>
              <a:t>Krok 1: Porozmawiaj o dziecięcych odczuciach i potrzebach.</a:t>
            </a:r>
            <a:endParaRPr lang="pl-PL" sz="1600" b="1"/>
          </a:p>
          <a:p>
            <a:pPr>
              <a:lnSpc>
                <a:spcPct val="100000"/>
              </a:lnSpc>
            </a:pPr>
            <a:r>
              <a:rPr lang="pl-PL" sz="1600" i="1">
                <a:ea typeface="+mn-lt"/>
                <a:cs typeface="+mn-lt"/>
              </a:rPr>
              <a:t>– Myślałem o tym, że pewnie niełatwo ci opuszczać kolegów, kiedy dobrze się bawicie.</a:t>
            </a:r>
            <a:endParaRPr lang="pl-PL" sz="1600"/>
          </a:p>
          <a:p>
            <a:pPr>
              <a:lnSpc>
                <a:spcPct val="100000"/>
              </a:lnSpc>
            </a:pPr>
            <a:r>
              <a:rPr lang="pl-PL" sz="1600" i="1">
                <a:ea typeface="+mn-lt"/>
                <a:cs typeface="+mn-lt"/>
              </a:rPr>
              <a:t>– Acha</a:t>
            </a:r>
            <a:endParaRPr lang="pl-PL" sz="1600"/>
          </a:p>
          <a:p>
            <a:pPr>
              <a:lnSpc>
                <a:spcPct val="100000"/>
              </a:lnSpc>
            </a:pPr>
            <a:r>
              <a:rPr lang="pl-PL" sz="1600" b="1">
                <a:ea typeface="+mn-lt"/>
                <a:cs typeface="+mn-lt"/>
              </a:rPr>
              <a:t>Krok 2: Porozmawiaj o twoich uczuciach i potrzebach.</a:t>
            </a:r>
            <a:endParaRPr lang="pl-PL" sz="1600" b="1"/>
          </a:p>
          <a:p>
            <a:pPr>
              <a:lnSpc>
                <a:spcPct val="100000"/>
              </a:lnSpc>
            </a:pPr>
            <a:r>
              <a:rPr lang="pl-PL" sz="1600" i="1">
                <a:ea typeface="+mn-lt"/>
                <a:cs typeface="+mn-lt"/>
              </a:rPr>
              <a:t>– Z drugiej strony martwię się, kiedy się spóźniasz.</a:t>
            </a:r>
            <a:endParaRPr lang="pl-PL" sz="1600"/>
          </a:p>
          <a:p>
            <a:pPr>
              <a:lnSpc>
                <a:spcPct val="100000"/>
              </a:lnSpc>
            </a:pPr>
            <a:r>
              <a:rPr lang="pl-PL" sz="1600" b="1">
                <a:ea typeface="+mn-lt"/>
                <a:cs typeface="+mn-lt"/>
              </a:rPr>
              <a:t>Krok 3: Wspólnie zastanówcie się nad znalezieniem obopólnie korzystnego rozwiązania (na tym etapie każdy pomysł nawet najbardziej dziwny się liczy).</a:t>
            </a:r>
            <a:endParaRPr lang="pl-PL" sz="1600" b="1"/>
          </a:p>
          <a:p>
            <a:pPr>
              <a:lnSpc>
                <a:spcPct val="100000"/>
              </a:lnSpc>
            </a:pPr>
            <a:r>
              <a:rPr lang="pl-PL" sz="1600" i="1">
                <a:ea typeface="+mn-lt"/>
                <a:cs typeface="+mn-lt"/>
              </a:rPr>
              <a:t>– Zastanówmy się razem i zobaczymy, czy uda nam się znaleźć jakiś pomysł dobry dla nas obojga.</a:t>
            </a:r>
            <a:endParaRPr lang="pl-PL" sz="1600"/>
          </a:p>
          <a:p>
            <a:pPr>
              <a:lnSpc>
                <a:spcPct val="100000"/>
              </a:lnSpc>
            </a:pPr>
            <a:endParaRPr lang="pl-PL" sz="1600"/>
          </a:p>
          <a:p>
            <a:pPr>
              <a:lnSpc>
                <a:spcPct val="100000"/>
              </a:lnSpc>
            </a:pPr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61776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2709A68-A9BE-4542-8DBC-F51FB7C6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pl-PL" sz="6000"/>
              <a:t>Praktyczne zastosowanie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BCEC5E-20F9-41D4-9D04-A76E07182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700" b="1">
                <a:ea typeface="+mn-lt"/>
                <a:cs typeface="+mn-lt"/>
              </a:rPr>
              <a:t>Krok 4: Wypisz wszystkie pomysły bez oceniania ich.</a:t>
            </a:r>
          </a:p>
          <a:p>
            <a:pPr>
              <a:lnSpc>
                <a:spcPct val="100000"/>
              </a:lnSpc>
            </a:pPr>
            <a:r>
              <a:rPr lang="pl-PL" sz="1700" i="1">
                <a:ea typeface="+mn-lt"/>
                <a:cs typeface="+mn-lt"/>
              </a:rPr>
              <a:t>– Przyjdę do domu o 18:30, a ty nie będziesz się niepokoić.</a:t>
            </a:r>
            <a:endParaRPr lang="pl-PL" sz="17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pl-PL" sz="1700" i="1">
                <a:ea typeface="+mn-lt"/>
                <a:cs typeface="+mn-lt"/>
              </a:rPr>
              <a:t>– Zapiszę to. Co jeszcze?</a:t>
            </a:r>
            <a:endParaRPr lang="pl-PL" sz="17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pl-PL" sz="1700" b="1">
                <a:ea typeface="+mn-lt"/>
                <a:cs typeface="+mn-lt"/>
              </a:rPr>
              <a:t>Krok 5: Zadecyduj, który pomysł ci się podoba, który nie, a który planujesz wprowadzić w życie.</a:t>
            </a:r>
          </a:p>
          <a:p>
            <a:pPr>
              <a:lnSpc>
                <a:spcPct val="100000"/>
              </a:lnSpc>
            </a:pPr>
            <a:r>
              <a:rPr lang="pl-PL" sz="1700" i="1">
                <a:ea typeface="+mn-lt"/>
                <a:cs typeface="+mn-lt"/>
              </a:rPr>
              <a:t>– A teraz spójrzmy na naszą listę i zobaczymy, co chcemy skreślić, a co zostawić.</a:t>
            </a:r>
            <a:endParaRPr lang="pl-PL" sz="17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pl-PL" sz="1700" i="1">
                <a:ea typeface="+mn-lt"/>
                <a:cs typeface="+mn-lt"/>
              </a:rPr>
              <a:t>– Skreśl to, gdzie przychodzisz po mnie.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700" i="1"/>
              <a:t>Warto ustalić czas na jaki wprowadzamy pomysł w życie i zweryfikować go jeśli się nie sprawdza. </a:t>
            </a:r>
          </a:p>
        </p:txBody>
      </p:sp>
    </p:spTree>
    <p:extLst>
      <p:ext uri="{BB962C8B-B14F-4D97-AF65-F5344CB8AC3E}">
        <p14:creationId xmlns:p14="http://schemas.microsoft.com/office/powerpoint/2010/main" val="270964343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_2SEEDS">
      <a:dk1>
        <a:srgbClr val="000000"/>
      </a:dk1>
      <a:lt1>
        <a:srgbClr val="FFFFFF"/>
      </a:lt1>
      <a:dk2>
        <a:srgbClr val="2C3D23"/>
      </a:dk2>
      <a:lt2>
        <a:srgbClr val="E2E8E2"/>
      </a:lt2>
      <a:accent1>
        <a:srgbClr val="BD25C7"/>
      </a:accent1>
      <a:accent2>
        <a:srgbClr val="8E3CDA"/>
      </a:accent2>
      <a:accent3>
        <a:srgbClr val="D937A0"/>
      </a:accent3>
      <a:accent4>
        <a:srgbClr val="40BB23"/>
      </a:accent4>
      <a:accent5>
        <a:srgbClr val="2FBC4E"/>
      </a:accent5>
      <a:accent6>
        <a:srgbClr val="22B781"/>
      </a:accent6>
      <a:hlink>
        <a:srgbClr val="389531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AccentBoxVTI</vt:lpstr>
      <vt:lpstr>Trening umiejętności wychowawczych – zamiast karania</vt:lpstr>
      <vt:lpstr>Czym jest kara a czym konsekwencje?</vt:lpstr>
      <vt:lpstr>Pomysły inne niż karanie </vt:lpstr>
      <vt:lpstr>W praktyce </vt:lpstr>
      <vt:lpstr>W praktyce </vt:lpstr>
      <vt:lpstr>O czym warto pamiętać?</vt:lpstr>
      <vt:lpstr>A jeśli to nie działa. Co zrobić, aby rozwiązać problem?</vt:lpstr>
      <vt:lpstr>Praktyczne zastosowanie</vt:lpstr>
      <vt:lpstr>Praktyczne zastosowanie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167</cp:revision>
  <dcterms:created xsi:type="dcterms:W3CDTF">2020-03-29T14:48:48Z</dcterms:created>
  <dcterms:modified xsi:type="dcterms:W3CDTF">2020-03-29T15:56:22Z</dcterms:modified>
</cp:coreProperties>
</file>