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3C5B5-D27A-91C7-B1B8-A072E81227A4}" v="1657" dt="2020-04-27T08:34:48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Kulma-Mazurek" userId="S::justyna.kulma.mazurek@zspcisie.pl::a21650be-130a-493c-9642-87df71b3875a" providerId="AD" clId="Web-{8663C5B5-D27A-91C7-B1B8-A072E81227A4}"/>
    <pc:docChg chg="addSld delSld modSld addMainMaster delMainMaster">
      <pc:chgData name="Justyna Kulma-Mazurek" userId="S::justyna.kulma.mazurek@zspcisie.pl::a21650be-130a-493c-9642-87df71b3875a" providerId="AD" clId="Web-{8663C5B5-D27A-91C7-B1B8-A072E81227A4}" dt="2020-04-27T08:34:59.447" v="1654"/>
      <pc:docMkLst>
        <pc:docMk/>
      </pc:docMkLst>
      <pc:sldChg chg="addSp modSp mod setBg modClrScheme chgLayout">
        <pc:chgData name="Justyna Kulma-Mazurek" userId="S::justyna.kulma.mazurek@zspcisie.pl::a21650be-130a-493c-9642-87df71b3875a" providerId="AD" clId="Web-{8663C5B5-D27A-91C7-B1B8-A072E81227A4}" dt="2020-04-27T07:35:35.434" v="95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8663C5B5-D27A-91C7-B1B8-A072E81227A4}" dt="2020-04-27T07:35:35.434" v="95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7:35:35.434" v="95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7:35:35.434" v="95"/>
          <ac:spMkLst>
            <pc:docMk/>
            <pc:sldMk cId="650317164" sldId="256"/>
            <ac:spMk id="9" creationId="{A34066D6-1B59-4642-A86D-39464CEE971B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7:35:35.434" v="95"/>
          <ac:spMkLst>
            <pc:docMk/>
            <pc:sldMk cId="650317164" sldId="256"/>
            <ac:spMk id="11" creationId="{18E928D9-3091-4385-B979-265D55AD02CE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7:35:35.434" v="95"/>
          <ac:spMkLst>
            <pc:docMk/>
            <pc:sldMk cId="650317164" sldId="256"/>
            <ac:spMk id="13" creationId="{7D602432-D774-4CF5-94E8-7D52D01059D2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7:35:35.434" v="95"/>
          <ac:spMkLst>
            <pc:docMk/>
            <pc:sldMk cId="650317164" sldId="256"/>
            <ac:spMk id="15" creationId="{CBF9EBB4-5078-47B2-AAA0-DF4A88D8182A}"/>
          </ac:spMkLst>
        </pc:spChg>
        <pc:picChg chg="add">
          <ac:chgData name="Justyna Kulma-Mazurek" userId="S::justyna.kulma.mazurek@zspcisie.pl::a21650be-130a-493c-9642-87df71b3875a" providerId="AD" clId="Web-{8663C5B5-D27A-91C7-B1B8-A072E81227A4}" dt="2020-04-27T07:35:35.434" v="95"/>
          <ac:picMkLst>
            <pc:docMk/>
            <pc:sldMk cId="650317164" sldId="256"/>
            <ac:picMk id="4" creationId="{CAF27137-2FEC-45DA-93DD-88FEDAD098C8}"/>
          </ac:picMkLst>
        </pc:picChg>
      </pc:sldChg>
      <pc:sldChg chg="addSp delSp modSp new mod setBg">
        <pc:chgData name="Justyna Kulma-Mazurek" userId="S::justyna.kulma.mazurek@zspcisie.pl::a21650be-130a-493c-9642-87df71b3875a" providerId="AD" clId="Web-{8663C5B5-D27A-91C7-B1B8-A072E81227A4}" dt="2020-04-27T07:53:16.002" v="308" actId="20577"/>
        <pc:sldMkLst>
          <pc:docMk/>
          <pc:sldMk cId="1938471228" sldId="257"/>
        </pc:sldMkLst>
        <pc:spChg chg="mod">
          <ac:chgData name="Justyna Kulma-Mazurek" userId="S::justyna.kulma.mazurek@zspcisie.pl::a21650be-130a-493c-9642-87df71b3875a" providerId="AD" clId="Web-{8663C5B5-D27A-91C7-B1B8-A072E81227A4}" dt="2020-04-27T07:52:56.361" v="301"/>
          <ac:spMkLst>
            <pc:docMk/>
            <pc:sldMk cId="1938471228" sldId="257"/>
            <ac:spMk id="2" creationId="{14E32C2F-C4FA-49D9-86D7-B258CA908EBC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7:53:16.002" v="308" actId="20577"/>
          <ac:spMkLst>
            <pc:docMk/>
            <pc:sldMk cId="1938471228" sldId="257"/>
            <ac:spMk id="3" creationId="{BFBD4AC8-28BF-4BB1-A727-C9E2150AE160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7:52:56.361" v="301"/>
          <ac:spMkLst>
            <pc:docMk/>
            <pc:sldMk cId="1938471228" sldId="257"/>
            <ac:spMk id="6" creationId="{460B0EFB-53ED-4F35-B05D-F658EA021C65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7:52:56.361" v="301"/>
          <ac:spMkLst>
            <pc:docMk/>
            <pc:sldMk cId="1938471228" sldId="257"/>
            <ac:spMk id="7" creationId="{835EF3DD-7D43-4A27-8967-A92FD8CC9365}"/>
          </ac:spMkLst>
        </pc:spChg>
        <pc:spChg chg="add del">
          <ac:chgData name="Justyna Kulma-Mazurek" userId="S::justyna.kulma.mazurek@zspcisie.pl::a21650be-130a-493c-9642-87df71b3875a" providerId="AD" clId="Web-{8663C5B5-D27A-91C7-B1B8-A072E81227A4}" dt="2020-04-27T07:52:56.346" v="300"/>
          <ac:spMkLst>
            <pc:docMk/>
            <pc:sldMk cId="1938471228" sldId="257"/>
            <ac:spMk id="9" creationId="{CB6E2F43-29E9-49D9-91FC-E5FEFAAA70DE}"/>
          </ac:spMkLst>
        </pc:spChg>
        <pc:spChg chg="add del">
          <ac:chgData name="Justyna Kulma-Mazurek" userId="S::justyna.kulma.mazurek@zspcisie.pl::a21650be-130a-493c-9642-87df71b3875a" providerId="AD" clId="Web-{8663C5B5-D27A-91C7-B1B8-A072E81227A4}" dt="2020-04-27T07:52:56.346" v="300"/>
          <ac:spMkLst>
            <pc:docMk/>
            <pc:sldMk cId="1938471228" sldId="257"/>
            <ac:spMk id="11" creationId="{8E63CC27-1C86-4653-8866-79C24C5C51FB}"/>
          </ac:spMkLst>
        </pc:spChg>
        <pc:spChg chg="add del">
          <ac:chgData name="Justyna Kulma-Mazurek" userId="S::justyna.kulma.mazurek@zspcisie.pl::a21650be-130a-493c-9642-87df71b3875a" providerId="AD" clId="Web-{8663C5B5-D27A-91C7-B1B8-A072E81227A4}" dt="2020-04-27T07:52:56.346" v="300"/>
          <ac:spMkLst>
            <pc:docMk/>
            <pc:sldMk cId="1938471228" sldId="257"/>
            <ac:spMk id="13" creationId="{3BA62E19-CD42-4C09-B825-844B4943D49D}"/>
          </ac:spMkLst>
        </pc:spChg>
        <pc:picChg chg="add mod ord">
          <ac:chgData name="Justyna Kulma-Mazurek" userId="S::justyna.kulma.mazurek@zspcisie.pl::a21650be-130a-493c-9642-87df71b3875a" providerId="AD" clId="Web-{8663C5B5-D27A-91C7-B1B8-A072E81227A4}" dt="2020-04-27T07:52:56.361" v="301"/>
          <ac:picMkLst>
            <pc:docMk/>
            <pc:sldMk cId="1938471228" sldId="257"/>
            <ac:picMk id="4" creationId="{78D9C8EF-866F-48BB-AD05-AC5987A80600}"/>
          </ac:picMkLst>
        </pc:picChg>
      </pc:sldChg>
      <pc:sldChg chg="addSp delSp modSp new mod setBg">
        <pc:chgData name="Justyna Kulma-Mazurek" userId="S::justyna.kulma.mazurek@zspcisie.pl::a21650be-130a-493c-9642-87df71b3875a" providerId="AD" clId="Web-{8663C5B5-D27A-91C7-B1B8-A072E81227A4}" dt="2020-04-27T08:03:10.621" v="596"/>
        <pc:sldMkLst>
          <pc:docMk/>
          <pc:sldMk cId="1635358098" sldId="258"/>
        </pc:sldMkLst>
        <pc:spChg chg="mod">
          <ac:chgData name="Justyna Kulma-Mazurek" userId="S::justyna.kulma.mazurek@zspcisie.pl::a21650be-130a-493c-9642-87df71b3875a" providerId="AD" clId="Web-{8663C5B5-D27A-91C7-B1B8-A072E81227A4}" dt="2020-04-27T08:03:10.621" v="596"/>
          <ac:spMkLst>
            <pc:docMk/>
            <pc:sldMk cId="1635358098" sldId="258"/>
            <ac:spMk id="2" creationId="{73415899-E83C-48CB-821F-C82D0536BBED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8:03:10.621" v="596"/>
          <ac:spMkLst>
            <pc:docMk/>
            <pc:sldMk cId="1635358098" sldId="258"/>
            <ac:spMk id="3" creationId="{607FE92B-B1A8-4BBC-B7F8-988BF2FD6412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03:10.621" v="596"/>
          <ac:spMkLst>
            <pc:docMk/>
            <pc:sldMk cId="1635358098" sldId="258"/>
            <ac:spMk id="11" creationId="{77C59BEC-C4CC-4741-B975-08C543178D3D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03:10.621" v="596"/>
          <ac:spMkLst>
            <pc:docMk/>
            <pc:sldMk cId="1635358098" sldId="258"/>
            <ac:spMk id="13" creationId="{72DEF309-605D-4117-9340-6D589B6C3A34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03:10.621" v="596"/>
          <ac:spMkLst>
            <pc:docMk/>
            <pc:sldMk cId="1635358098" sldId="258"/>
            <ac:spMk id="15" creationId="{A7B99495-F43F-4D80-A44F-2CB4764EB90B}"/>
          </ac:spMkLst>
        </pc:spChg>
        <pc:picChg chg="add del mod">
          <ac:chgData name="Justyna Kulma-Mazurek" userId="S::justyna.kulma.mazurek@zspcisie.pl::a21650be-130a-493c-9642-87df71b3875a" providerId="AD" clId="Web-{8663C5B5-D27A-91C7-B1B8-A072E81227A4}" dt="2020-04-27T08:00:25.294" v="592"/>
          <ac:picMkLst>
            <pc:docMk/>
            <pc:sldMk cId="1635358098" sldId="258"/>
            <ac:picMk id="4" creationId="{D34BEB0A-4F64-434D-A14C-C29C5255613B}"/>
          </ac:picMkLst>
        </pc:picChg>
        <pc:picChg chg="add mod">
          <ac:chgData name="Justyna Kulma-Mazurek" userId="S::justyna.kulma.mazurek@zspcisie.pl::a21650be-130a-493c-9642-87df71b3875a" providerId="AD" clId="Web-{8663C5B5-D27A-91C7-B1B8-A072E81227A4}" dt="2020-04-27T08:03:10.621" v="596"/>
          <ac:picMkLst>
            <pc:docMk/>
            <pc:sldMk cId="1635358098" sldId="258"/>
            <ac:picMk id="6" creationId="{571E83D2-2ED6-4E4E-81F6-0D57124DC556}"/>
          </ac:picMkLst>
        </pc:picChg>
      </pc:sldChg>
      <pc:sldChg chg="addSp modSp new mod setBg">
        <pc:chgData name="Justyna Kulma-Mazurek" userId="S::justyna.kulma.mazurek@zspcisie.pl::a21650be-130a-493c-9642-87df71b3875a" providerId="AD" clId="Web-{8663C5B5-D27A-91C7-B1B8-A072E81227A4}" dt="2020-04-27T08:06:59.838" v="829"/>
        <pc:sldMkLst>
          <pc:docMk/>
          <pc:sldMk cId="436467791" sldId="259"/>
        </pc:sldMkLst>
        <pc:spChg chg="mod">
          <ac:chgData name="Justyna Kulma-Mazurek" userId="S::justyna.kulma.mazurek@zspcisie.pl::a21650be-130a-493c-9642-87df71b3875a" providerId="AD" clId="Web-{8663C5B5-D27A-91C7-B1B8-A072E81227A4}" dt="2020-04-27T08:06:59.838" v="829"/>
          <ac:spMkLst>
            <pc:docMk/>
            <pc:sldMk cId="436467791" sldId="259"/>
            <ac:spMk id="2" creationId="{75E26C86-EBA5-47B1-89DF-206557D72371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8:06:59.838" v="829"/>
          <ac:spMkLst>
            <pc:docMk/>
            <pc:sldMk cId="436467791" sldId="259"/>
            <ac:spMk id="3" creationId="{61A0C3FF-A571-4B0B-8444-9544BA83B4D5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06:59.838" v="829"/>
          <ac:spMkLst>
            <pc:docMk/>
            <pc:sldMk cId="436467791" sldId="259"/>
            <ac:spMk id="8" creationId="{907EF6B7-1338-4443-8C46-6A318D952DFD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06:59.838" v="829"/>
          <ac:spMkLst>
            <pc:docMk/>
            <pc:sldMk cId="436467791" sldId="259"/>
            <ac:spMk id="10" creationId="{DAAE4CDD-124C-4DCF-9584-B6033B545DD5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06:59.838" v="829"/>
          <ac:spMkLst>
            <pc:docMk/>
            <pc:sldMk cId="436467791" sldId="259"/>
            <ac:spMk id="12" creationId="{081E4A58-353D-44AE-B2FC-2A74E2E400F7}"/>
          </ac:spMkLst>
        </pc:spChg>
      </pc:sldChg>
      <pc:sldChg chg="addSp delSp modSp new mod setBg">
        <pc:chgData name="Justyna Kulma-Mazurek" userId="S::justyna.kulma.mazurek@zspcisie.pl::a21650be-130a-493c-9642-87df71b3875a" providerId="AD" clId="Web-{8663C5B5-D27A-91C7-B1B8-A072E81227A4}" dt="2020-04-27T08:22:14.595" v="1169" actId="20577"/>
        <pc:sldMkLst>
          <pc:docMk/>
          <pc:sldMk cId="2273685077" sldId="260"/>
        </pc:sldMkLst>
        <pc:spChg chg="mod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2" creationId="{D0054ECA-2049-483C-B68E-2791019E529F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8:22:14.595" v="1169" actId="20577"/>
          <ac:spMkLst>
            <pc:docMk/>
            <pc:sldMk cId="2273685077" sldId="260"/>
            <ac:spMk id="3" creationId="{F2904894-0357-400B-A0DC-63CBAC8D3372}"/>
          </ac:spMkLst>
        </pc:spChg>
        <pc:spChg chg="add del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9" creationId="{77C59BEC-C4CC-4741-B975-08C543178D3D}"/>
          </ac:spMkLst>
        </pc:spChg>
        <pc:spChg chg="add del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11" creationId="{72DEF309-605D-4117-9340-6D589B6C3A34}"/>
          </ac:spMkLst>
        </pc:spChg>
        <pc:spChg chg="add del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13" creationId="{A7B99495-F43F-4D80-A44F-2CB4764EB90B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18" creationId="{77C59BEC-C4CC-4741-B975-08C543178D3D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20" creationId="{72DEF309-605D-4117-9340-6D589B6C3A34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17:42.316" v="1064"/>
          <ac:spMkLst>
            <pc:docMk/>
            <pc:sldMk cId="2273685077" sldId="260"/>
            <ac:spMk id="22" creationId="{A7B99495-F43F-4D80-A44F-2CB4764EB90B}"/>
          </ac:spMkLst>
        </pc:spChg>
        <pc:picChg chg="add mod">
          <ac:chgData name="Justyna Kulma-Mazurek" userId="S::justyna.kulma.mazurek@zspcisie.pl::a21650be-130a-493c-9642-87df71b3875a" providerId="AD" clId="Web-{8663C5B5-D27A-91C7-B1B8-A072E81227A4}" dt="2020-04-27T08:21:26.720" v="1160" actId="14100"/>
          <ac:picMkLst>
            <pc:docMk/>
            <pc:sldMk cId="2273685077" sldId="260"/>
            <ac:picMk id="4" creationId="{78D6671B-CFF0-4B70-94DB-0A39546606F1}"/>
          </ac:picMkLst>
        </pc:picChg>
      </pc:sldChg>
      <pc:sldChg chg="modSp new del">
        <pc:chgData name="Justyna Kulma-Mazurek" userId="S::justyna.kulma.mazurek@zspcisie.pl::a21650be-130a-493c-9642-87df71b3875a" providerId="AD" clId="Web-{8663C5B5-D27A-91C7-B1B8-A072E81227A4}" dt="2020-04-27T08:20:41.533" v="1130"/>
        <pc:sldMkLst>
          <pc:docMk/>
          <pc:sldMk cId="293250507" sldId="261"/>
        </pc:sldMkLst>
        <pc:spChg chg="mod">
          <ac:chgData name="Justyna Kulma-Mazurek" userId="S::justyna.kulma.mazurek@zspcisie.pl::a21650be-130a-493c-9642-87df71b3875a" providerId="AD" clId="Web-{8663C5B5-D27A-91C7-B1B8-A072E81227A4}" dt="2020-04-27T08:18:42.956" v="1124" actId="20577"/>
          <ac:spMkLst>
            <pc:docMk/>
            <pc:sldMk cId="293250507" sldId="261"/>
            <ac:spMk id="2" creationId="{0DF7A44A-1325-4462-BC7F-8B868B215A6A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8:18:45.393" v="1127" actId="20577"/>
          <ac:spMkLst>
            <pc:docMk/>
            <pc:sldMk cId="293250507" sldId="261"/>
            <ac:spMk id="3" creationId="{46BD6ED4-7991-49D4-ABA3-58287FA69768}"/>
          </ac:spMkLst>
        </pc:spChg>
      </pc:sldChg>
      <pc:sldChg chg="addSp modSp new mod setBg">
        <pc:chgData name="Justyna Kulma-Mazurek" userId="S::justyna.kulma.mazurek@zspcisie.pl::a21650be-130a-493c-9642-87df71b3875a" providerId="AD" clId="Web-{8663C5B5-D27A-91C7-B1B8-A072E81227A4}" dt="2020-04-27T08:30:25.012" v="1307" actId="20577"/>
        <pc:sldMkLst>
          <pc:docMk/>
          <pc:sldMk cId="3940761797" sldId="261"/>
        </pc:sldMkLst>
        <pc:spChg chg="mod">
          <ac:chgData name="Justyna Kulma-Mazurek" userId="S::justyna.kulma.mazurek@zspcisie.pl::a21650be-130a-493c-9642-87df71b3875a" providerId="AD" clId="Web-{8663C5B5-D27A-91C7-B1B8-A072E81227A4}" dt="2020-04-27T08:29:46.012" v="1266"/>
          <ac:spMkLst>
            <pc:docMk/>
            <pc:sldMk cId="3940761797" sldId="261"/>
            <ac:spMk id="2" creationId="{CE816898-5A85-4840-912A-AECB33217577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8:30:25.012" v="1307" actId="20577"/>
          <ac:spMkLst>
            <pc:docMk/>
            <pc:sldMk cId="3940761797" sldId="261"/>
            <ac:spMk id="3" creationId="{8864449C-537B-4722-84F4-68D51D0E1C32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29:46.012" v="1266"/>
          <ac:spMkLst>
            <pc:docMk/>
            <pc:sldMk cId="3940761797" sldId="261"/>
            <ac:spMk id="8" creationId="{1BB867FF-FC45-48F7-8104-F89BE54909F1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29:46.012" v="1266"/>
          <ac:spMkLst>
            <pc:docMk/>
            <pc:sldMk cId="3940761797" sldId="261"/>
            <ac:spMk id="10" creationId="{8BB56887-D0D5-4F0C-9E19-7247EB83C8B7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29:46.012" v="1266"/>
          <ac:spMkLst>
            <pc:docMk/>
            <pc:sldMk cId="3940761797" sldId="261"/>
            <ac:spMk id="12" creationId="{081E4A58-353D-44AE-B2FC-2A74E2E400F7}"/>
          </ac:spMkLst>
        </pc:spChg>
      </pc:sldChg>
      <pc:sldChg chg="addSp modSp new mod setBg">
        <pc:chgData name="Justyna Kulma-Mazurek" userId="S::justyna.kulma.mazurek@zspcisie.pl::a21650be-130a-493c-9642-87df71b3875a" providerId="AD" clId="Web-{8663C5B5-D27A-91C7-B1B8-A072E81227A4}" dt="2020-04-27T08:34:59.447" v="1654"/>
        <pc:sldMkLst>
          <pc:docMk/>
          <pc:sldMk cId="3238917040" sldId="262"/>
        </pc:sldMkLst>
        <pc:spChg chg="mod">
          <ac:chgData name="Justyna Kulma-Mazurek" userId="S::justyna.kulma.mazurek@zspcisie.pl::a21650be-130a-493c-9642-87df71b3875a" providerId="AD" clId="Web-{8663C5B5-D27A-91C7-B1B8-A072E81227A4}" dt="2020-04-27T08:34:59.447" v="1654"/>
          <ac:spMkLst>
            <pc:docMk/>
            <pc:sldMk cId="3238917040" sldId="262"/>
            <ac:spMk id="2" creationId="{F7AEA337-DBB7-4816-BEC4-5A787B6D127D}"/>
          </ac:spMkLst>
        </pc:spChg>
        <pc:spChg chg="mod">
          <ac:chgData name="Justyna Kulma-Mazurek" userId="S::justyna.kulma.mazurek@zspcisie.pl::a21650be-130a-493c-9642-87df71b3875a" providerId="AD" clId="Web-{8663C5B5-D27A-91C7-B1B8-A072E81227A4}" dt="2020-04-27T08:34:59.447" v="1654"/>
          <ac:spMkLst>
            <pc:docMk/>
            <pc:sldMk cId="3238917040" sldId="262"/>
            <ac:spMk id="3" creationId="{3EC8F720-D147-4D2F-AEEA-663F6455151A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34:59.447" v="1654"/>
          <ac:spMkLst>
            <pc:docMk/>
            <pc:sldMk cId="3238917040" sldId="262"/>
            <ac:spMk id="8" creationId="{907EF6B7-1338-4443-8C46-6A318D952DFD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34:59.447" v="1654"/>
          <ac:spMkLst>
            <pc:docMk/>
            <pc:sldMk cId="3238917040" sldId="262"/>
            <ac:spMk id="10" creationId="{DAAE4CDD-124C-4DCF-9584-B6033B545DD5}"/>
          </ac:spMkLst>
        </pc:spChg>
        <pc:spChg chg="add">
          <ac:chgData name="Justyna Kulma-Mazurek" userId="S::justyna.kulma.mazurek@zspcisie.pl::a21650be-130a-493c-9642-87df71b3875a" providerId="AD" clId="Web-{8663C5B5-D27A-91C7-B1B8-A072E81227A4}" dt="2020-04-27T08:34:59.447" v="1654"/>
          <ac:spMkLst>
            <pc:docMk/>
            <pc:sldMk cId="3238917040" sldId="262"/>
            <ac:spMk id="12" creationId="{081E4A58-353D-44AE-B2FC-2A74E2E400F7}"/>
          </ac:spMkLst>
        </pc:spChg>
      </pc:sldChg>
      <pc:sldMasterChg chg="del delSldLayout">
        <pc:chgData name="Justyna Kulma-Mazurek" userId="S::justyna.kulma.mazurek@zspcisie.pl::a21650be-130a-493c-9642-87df71b3875a" providerId="AD" clId="Web-{8663C5B5-D27A-91C7-B1B8-A072E81227A4}" dt="2020-04-27T07:35:35.434" v="95"/>
        <pc:sldMasterMkLst>
          <pc:docMk/>
          <pc:sldMasterMk cId="3926633689" sldId="2147483648"/>
        </pc:sldMasterMkLst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Justyna Kulma-Mazurek" userId="S::justyna.kulma.mazurek@zspcisie.pl::a21650be-130a-493c-9642-87df71b3875a" providerId="AD" clId="Web-{8663C5B5-D27A-91C7-B1B8-A072E81227A4}" dt="2020-04-27T07:35:35.434" v="95"/>
        <pc:sldMasterMkLst>
          <pc:docMk/>
          <pc:sldMasterMk cId="714957650" sldId="2147483673"/>
        </pc:sldMasterMkLst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428554293" sldId="2147483662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3793371134" sldId="2147483663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306735545" sldId="2147483664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1214995377" sldId="2147483665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3922210982" sldId="2147483666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1288627766" sldId="2147483667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2127205238" sldId="2147483668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2561926264" sldId="2147483669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2161843746" sldId="2147483670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2732001167" sldId="2147483671"/>
          </pc:sldLayoutMkLst>
        </pc:sldLayoutChg>
        <pc:sldLayoutChg chg="add">
          <pc:chgData name="Justyna Kulma-Mazurek" userId="S::justyna.kulma.mazurek@zspcisie.pl::a21650be-130a-493c-9642-87df71b3875a" providerId="AD" clId="Web-{8663C5B5-D27A-91C7-B1B8-A072E81227A4}" dt="2020-04-27T07:35:35.434" v="95"/>
          <pc:sldLayoutMkLst>
            <pc:docMk/>
            <pc:sldMasterMk cId="714957650" sldId="2147483673"/>
            <pc:sldLayoutMk cId="568327630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92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21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20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84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00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32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5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62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37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3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9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5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F27137-2FEC-45DA-93DD-88FEDAD098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2" r="-1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 Light"/>
              </a:rPr>
              <a:t>Zabawy relaksacyjne </a:t>
            </a:r>
            <a:br>
              <a:rPr lang="pl-PL">
                <a:solidFill>
                  <a:srgbClr val="FFFFFF"/>
                </a:solidFill>
                <a:cs typeface="Calibri Light"/>
              </a:rPr>
            </a:br>
            <a:r>
              <a:rPr lang="pl-PL">
                <a:solidFill>
                  <a:srgbClr val="FFFFFF"/>
                </a:solidFill>
                <a:cs typeface="Calibri Light"/>
              </a:rPr>
              <a:t>z dzieckiem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"/>
              </a:rPr>
              <a:t>Opracowanie: Justyna Kulma - Mazurek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AEA337-DBB7-4816-BEC4-5A787B6D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Techniki relaksacyjne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C8F720-D147-4D2F-AEEA-663F64551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600"/>
              <a:t>Techniki relaksacyjne stosujmy wtedy, kiedy mamy czas, nigdzie się nie spieszymy.</a:t>
            </a:r>
          </a:p>
          <a:p>
            <a:r>
              <a:rPr lang="pl-PL" sz="2600">
                <a:ea typeface="+mn-lt"/>
                <a:cs typeface="+mn-lt"/>
              </a:rPr>
              <a:t>Żyjemy w społeczeństwie pełnym pośpiechu, bodźców i natychmiastowego nagradzania. W związku z tym ogromne znaczenie ma dysponowanie zasobami, które przynoszą większe poczucie samokontroli.</a:t>
            </a:r>
          </a:p>
          <a:p>
            <a:r>
              <a:rPr lang="pl-PL" sz="2600"/>
              <a:t>Wspólnie spędzany czas z dzieckiem, słuchanie muzyki relaksacyjnej, czytanie bajek relaksacyjnych, to szansa na budowanie więzi z dzieckiem oraz na dobrą zabawę.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91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78D9C8EF-866F-48BB-AD05-AC5987A806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16" r="3147" b="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Arc 10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4E32C2F-C4FA-49D9-86D7-B258CA90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pl-PL" dirty="0"/>
              <a:t>Zabawa z balonikami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BD4AC8-28BF-4BB1-A727-C9E2150AE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200" dirty="0"/>
              <a:t>Potrzebne materiały: dużo miejsca, kolorowe baloniki</a:t>
            </a:r>
          </a:p>
          <a:p>
            <a:r>
              <a:rPr lang="pl-PL" sz="2200" dirty="0"/>
              <a:t>Na czym polega zadanie dziecka: </a:t>
            </a:r>
            <a:r>
              <a:rPr lang="pl-PL" sz="2200" dirty="0">
                <a:ea typeface="+mn-lt"/>
                <a:cs typeface="+mn-lt"/>
              </a:rPr>
              <a:t>Nadmuchaj balon, aż wybuchnie, a następnie nadmuchaj kolejny, powoli spuszczając z niego powietrze poprzez manipulowanie otworem. Następnie poproś dziecko, aby zamknęło oczy i udawało, że jest balonem. Poproś, aby wypełniło się powietrzem, oddychając głęboko. </a:t>
            </a:r>
            <a:r>
              <a:rPr lang="pl-PL" sz="2200" b="1" dirty="0">
                <a:ea typeface="+mn-lt"/>
                <a:cs typeface="+mn-lt"/>
              </a:rPr>
              <a:t>Potem poproś, aby powoli wypuściło powietrze, jakby było jak ten drugi balon.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93847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415899-E83C-48CB-821F-C82D0536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Zdmuchnij świeczkę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7FE92B-B1A8-4BBC-B7F8-988BF2FD6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700"/>
              <a:t>Potrzebne materiały: świeca, krzesło oddalone od świecki na 1,5 metra, konieczna obecność rodzica!</a:t>
            </a:r>
          </a:p>
          <a:p>
            <a:r>
              <a:rPr lang="pl-PL" sz="1700"/>
              <a:t>Na czym polega zadanie dziecka: </a:t>
            </a:r>
            <a:r>
              <a:rPr lang="pl-PL" sz="1700" b="1">
                <a:ea typeface="+mn-lt"/>
                <a:cs typeface="+mn-lt"/>
              </a:rPr>
              <a:t>Wciągając powietrze przez nos, wypełniamy brzuch i wydmuchujemy powietrze powoli, próbując zdmuchnąć świecę. Dziecko </a:t>
            </a:r>
            <a:r>
              <a:rPr lang="pl-PL" sz="1700">
                <a:ea typeface="+mn-lt"/>
                <a:cs typeface="+mn-lt"/>
              </a:rPr>
              <a:t>nie może wstać ani pochylać się do przodu. Tak więc można się spodziewać, że nie będzie w stanie zdmuchnąć świecy. W związku z tym przesuń dziecko bliżej o pół metra. Przesuwaj je stopniowo, aż będzie mogło zdmuchnąć świecę. </a:t>
            </a:r>
            <a:endParaRPr lang="pl-PL" sz="1700"/>
          </a:p>
          <a:p>
            <a:r>
              <a:rPr lang="pl-PL" sz="1700" b="1">
                <a:ea typeface="+mn-lt"/>
                <a:cs typeface="+mn-lt"/>
              </a:rPr>
              <a:t>W ten sposób będziecie mogli bawić się przez co najmniej 5 minut, podczas których dziecko będzie mogło głęboko wdychać i wydychać powietrze.</a:t>
            </a:r>
            <a:endParaRPr lang="pl-PL" sz="1700"/>
          </a:p>
          <a:p>
            <a:endParaRPr lang="pl-PL" sz="17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az 6" descr="Obraz zawierający świeca, obiekt&#10;&#10;Opis wygenerowany przy bardzo wysokim poziomie pewności">
            <a:extLst>
              <a:ext uri="{FF2B5EF4-FFF2-40B4-BE49-F238E27FC236}">
                <a16:creationId xmlns:a16="http://schemas.microsoft.com/office/drawing/2014/main" id="{571E83D2-2ED6-4E4E-81F6-0D57124DC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898" y="1847506"/>
            <a:ext cx="2926660" cy="4303912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535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5E26C86-EBA5-47B1-89DF-206557D72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Zabawa z nasionkami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A0C3FF-A571-4B0B-8444-9544BA83B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200"/>
              <a:t>Potrzebne materiały: muzyka relaksacyjna (bardzo duży wybór na </a:t>
            </a:r>
            <a:r>
              <a:rPr lang="pl-PL" sz="2200" err="1"/>
              <a:t>youtube</a:t>
            </a:r>
            <a:r>
              <a:rPr lang="pl-PL" sz="2200"/>
              <a:t>)</a:t>
            </a:r>
          </a:p>
          <a:p>
            <a:r>
              <a:rPr lang="pl-PL" sz="2200"/>
              <a:t>Na czym polega zadanie dziecka: </a:t>
            </a:r>
            <a:r>
              <a:rPr lang="pl-PL" sz="2200" b="1">
                <a:ea typeface="+mn-lt"/>
                <a:cs typeface="+mn-lt"/>
              </a:rPr>
              <a:t>Z relaksującą muzyką w tle i przy słabym oświetleniu dzieci będą udawać wzrost drzewa.</a:t>
            </a:r>
            <a:r>
              <a:rPr lang="pl-PL" sz="2200">
                <a:ea typeface="+mn-lt"/>
                <a:cs typeface="+mn-lt"/>
              </a:rPr>
              <a:t> Zaczynamy na kolanach, na ziemi, z pochyloną głową. Stopniowo przedłużamy ramiona do przodu, jakbyśmy byli budzącym się kotem. Jesteśmy nasionkiem, które w tempie muzyki zaczyna wyrastać i staje się wielkim drzewem z pięknymi gałęziami. Gałęzie będą symbolizowane przez nasze ramiona, rozciągnięte do góry, podczas gdy my powoli unosimy się z siadu na stopach.</a:t>
            </a:r>
            <a:r>
              <a:rPr lang="pl-PL" sz="2200" b="1">
                <a:ea typeface="+mn-lt"/>
                <a:cs typeface="+mn-lt"/>
              </a:rPr>
              <a:t> Jest to idealne ćwiczenie do wykonania wieczorem, tuż przed położeniem dziecka spać. </a:t>
            </a:r>
            <a:endParaRPr lang="pl-PL" sz="2200" b="1"/>
          </a:p>
          <a:p>
            <a:pPr marL="0" indent="0">
              <a:buNone/>
            </a:pPr>
            <a:endParaRPr lang="pl-PL" sz="220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46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0054ECA-2049-483C-B68E-2791019E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3700"/>
              <a:t>Technika żółwia </a:t>
            </a:r>
            <a:br>
              <a:rPr lang="pl-PL" sz="3700"/>
            </a:br>
            <a:r>
              <a:rPr lang="pl-PL" sz="3700"/>
              <a:t>wielokrotnie ćwiczona pomaga radzić sobie ze złością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904894-0357-400B-A0DC-63CBAC8D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02342" cy="41931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pl-PL" sz="1700" dirty="0"/>
          </a:p>
          <a:p>
            <a:pPr algn="just"/>
            <a:r>
              <a:rPr lang="pl-PL" sz="1800" dirty="0"/>
              <a:t>Instrukcja dla dziecka czytana przez rodzica: </a:t>
            </a:r>
            <a:r>
              <a:rPr lang="pl-PL" sz="1800" dirty="0">
                <a:ea typeface="+mn-lt"/>
                <a:cs typeface="+mn-lt"/>
              </a:rPr>
              <a:t> </a:t>
            </a:r>
            <a:r>
              <a:rPr lang="pl-PL" sz="1800" b="1" dirty="0">
                <a:ea typeface="+mn-lt"/>
                <a:cs typeface="+mn-lt"/>
              </a:rPr>
              <a:t>Dziecko powinno przykucnąć i wsunąć głowę w ramiona</a:t>
            </a:r>
            <a:r>
              <a:rPr lang="pl-PL" sz="1800" dirty="0">
                <a:ea typeface="+mn-lt"/>
                <a:cs typeface="+mn-lt"/>
              </a:rPr>
              <a:t>, jakby też miało osłonkę, do której może się wycofać. Kiedy dziecko jest w „skorupie”, powinno oddychać bardzo głęboko. Powiedz dziecku, aby skoncentrowało się na powolnym wdechu i wydechu. To pomoże mu rozluźnić mięśnie i wyeliminować napięcie mięśniowe, które towarzyszą złości. Dziecko powinno pomyśleć o tym, co zrobi, kiedy wyjdzie ze swojej „skorupy”. Gdy dziecko już wie, jak zamierza zmierzyć się z sytuacją, nadszedł czas, aby wyszło ze swojej „skorupy”. Dziecko powinno wyjść z pozycji żółwia i podjąć kroki w celu rozwiązaniu problemu, tak jak zdecydowało.</a:t>
            </a:r>
            <a:endParaRPr lang="pl-PL" sz="1800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4" descr="Obraz zawierający żółw, gad, zwierzę&#10;&#10;Opis wygenerowany przy bardzo wysokim poziomie pewności">
            <a:extLst>
              <a:ext uri="{FF2B5EF4-FFF2-40B4-BE49-F238E27FC236}">
                <a16:creationId xmlns:a16="http://schemas.microsoft.com/office/drawing/2014/main" id="{78D6671B-CFF0-4B70-94DB-0A3954660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5131" y="4277059"/>
            <a:ext cx="3215182" cy="1888735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7368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E816898-5A85-4840-912A-AECB3321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Opowiadanie relaksacyjne – Misie w lesie</a:t>
            </a:r>
            <a:br>
              <a:rPr lang="pl-PL" dirty="0"/>
            </a:br>
            <a:endParaRPr lang="pl-P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449C-537B-4722-84F4-68D51D0E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Dzieci leżą na plecach i słuchają muzyki relaksacyjnej i opowiadania nauczycielki. Teraz będziemy się bawić w misia. To bardzo przyjemna zabawa. Kto potrafi stać się naprawdę misiem i robić wszystko i to co on robi, ten będzie potem taki wesoły i zadowolony. „Mały, maleńki, puszysty miś z miękkimi włoskami i czarnym noskiem mieszkał z mamusią i tatusiem i jeszcze z mniejszym od siebie braciszkiem w wielkim ciemnym lesie. Wszyscy pracowali całe lato nad przygotowaniem domku na zimę i nad zgromadzeniem zapasów na zimę. Bo jak śnieg spadnie to żadnego owocu, listka, a nawet korzonka do zjedzenia się nie znajdzie. Dziś nasz mały miś napracował się bardzo. Ze zmęczenia, aż bolą go rączki i nóżki. Poszedł do domu, Jak to dobrze, że może odpocząć. Mały miś układa się na posłaniu z pachnącego sianka. Pod głowę kładzie poduszeczkę z miękkiego mchu. Teraz wyciąga się na posłaniu, zamyka oczy. Rączki kładzie wygodnie wzdłuż ciała. Nóżki są wyprostowane, leżą swobodnie. Jak dobrze i spokojnie jest misiowi. A teraz znowu trzeba stać się dzieckiem. Zginamy rączki i wyprostowujemy je na raz, dwa, trzy, głęboko oddychamy raz, dwa, trzy. Teraz otwieramy okna. I już każde z was jest znowu dzieckiem. Miś został w lesie, ale my teraz tak, jak miś czujemy się dobrze, jesteśmy wypoczęci radośni.</a:t>
            </a:r>
            <a:endParaRPr lang="pl-PL" sz="18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7617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412F24"/>
      </a:dk2>
      <a:lt2>
        <a:srgbClr val="E8E4E2"/>
      </a:lt2>
      <a:accent1>
        <a:srgbClr val="7CA8B8"/>
      </a:accent1>
      <a:accent2>
        <a:srgbClr val="76ACA4"/>
      </a:accent2>
      <a:accent3>
        <a:srgbClr val="81AB93"/>
      </a:accent3>
      <a:accent4>
        <a:srgbClr val="76AD77"/>
      </a:accent4>
      <a:accent5>
        <a:srgbClr val="90A87F"/>
      </a:accent5>
      <a:accent6>
        <a:srgbClr val="9DA671"/>
      </a:accent6>
      <a:hlink>
        <a:srgbClr val="AA7562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ShapesVTI</vt:lpstr>
      <vt:lpstr>Zabawy relaksacyjne  z dzieckiem</vt:lpstr>
      <vt:lpstr>Techniki relaksacyjne </vt:lpstr>
      <vt:lpstr>Zabawa z balonikami </vt:lpstr>
      <vt:lpstr>Zdmuchnij świeczkę</vt:lpstr>
      <vt:lpstr>Zabawa z nasionkami</vt:lpstr>
      <vt:lpstr>Technika żółwia  wielokrotnie ćwiczona pomaga radzić sobie ze złością</vt:lpstr>
      <vt:lpstr>Opowiadanie relaksacyjne – Misie w lesie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217</cp:revision>
  <dcterms:created xsi:type="dcterms:W3CDTF">2020-04-27T07:31:33Z</dcterms:created>
  <dcterms:modified xsi:type="dcterms:W3CDTF">2020-04-27T08:34:59Z</dcterms:modified>
</cp:coreProperties>
</file>