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B8D0F0-0AB2-4DC3-B9C4-9BEED3ADAEC1}" v="895" dt="2021-04-15T18:45:37.762"/>
    <p1510:client id="{C4139B75-7D02-4C7D-91F4-D825B525BB80}" v="3198" dt="2021-04-15T19:18:38.059"/>
    <p1510:client id="{EDEBBB1E-8E71-6DB6-4A43-B8F894BB446F}" v="2991" dt="2021-04-17T10:41:15.8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Kulma-Mazurek" userId="S::justyna.kulma.mazurek@zspcisie.pl::a21650be-130a-493c-9642-87df71b3875a" providerId="AD" clId="Web-{C4139B75-7D02-4C7D-91F4-D825B525BB80}"/>
    <pc:docChg chg="addSld delSld modSld">
      <pc:chgData name="Justyna Kulma-Mazurek" userId="S::justyna.kulma.mazurek@zspcisie.pl::a21650be-130a-493c-9642-87df71b3875a" providerId="AD" clId="Web-{C4139B75-7D02-4C7D-91F4-D825B525BB80}" dt="2021-04-15T19:18:38.059" v="1537" actId="20577"/>
      <pc:docMkLst>
        <pc:docMk/>
      </pc:docMkLst>
      <pc:sldChg chg="modSp">
        <pc:chgData name="Justyna Kulma-Mazurek" userId="S::justyna.kulma.mazurek@zspcisie.pl::a21650be-130a-493c-9642-87df71b3875a" providerId="AD" clId="Web-{C4139B75-7D02-4C7D-91F4-D825B525BB80}" dt="2021-04-15T19:18:38.059" v="1537" actId="20577"/>
        <pc:sldMkLst>
          <pc:docMk/>
          <pc:sldMk cId="650317164" sldId="256"/>
        </pc:sldMkLst>
        <pc:spChg chg="mod">
          <ac:chgData name="Justyna Kulma-Mazurek" userId="S::justyna.kulma.mazurek@zspcisie.pl::a21650be-130a-493c-9642-87df71b3875a" providerId="AD" clId="Web-{C4139B75-7D02-4C7D-91F4-D825B525BB80}" dt="2021-04-15T19:18:38.059" v="1537" actId="20577"/>
          <ac:spMkLst>
            <pc:docMk/>
            <pc:sldMk cId="650317164" sldId="256"/>
            <ac:spMk id="3" creationId="{00000000-0000-0000-0000-000000000000}"/>
          </ac:spMkLst>
        </pc:spChg>
      </pc:sldChg>
      <pc:sldChg chg="addSp modSp mod setBg">
        <pc:chgData name="Justyna Kulma-Mazurek" userId="S::justyna.kulma.mazurek@zspcisie.pl::a21650be-130a-493c-9642-87df71b3875a" providerId="AD" clId="Web-{C4139B75-7D02-4C7D-91F4-D825B525BB80}" dt="2021-04-15T19:16:05.228" v="1498" actId="20577"/>
        <pc:sldMkLst>
          <pc:docMk/>
          <pc:sldMk cId="518924029" sldId="257"/>
        </pc:sldMkLst>
        <pc:spChg chg="mod">
          <ac:chgData name="Justyna Kulma-Mazurek" userId="S::justyna.kulma.mazurek@zspcisie.pl::a21650be-130a-493c-9642-87df71b3875a" providerId="AD" clId="Web-{C4139B75-7D02-4C7D-91F4-D825B525BB80}" dt="2021-04-15T19:15:50.165" v="1496"/>
          <ac:spMkLst>
            <pc:docMk/>
            <pc:sldMk cId="518924029" sldId="257"/>
            <ac:spMk id="2" creationId="{B512CFFD-8D21-4D76-845A-D797E22CA058}"/>
          </ac:spMkLst>
        </pc:spChg>
        <pc:spChg chg="mod">
          <ac:chgData name="Justyna Kulma-Mazurek" userId="S::justyna.kulma.mazurek@zspcisie.pl::a21650be-130a-493c-9642-87df71b3875a" providerId="AD" clId="Web-{C4139B75-7D02-4C7D-91F4-D825B525BB80}" dt="2021-04-15T19:16:05.228" v="1498" actId="20577"/>
          <ac:spMkLst>
            <pc:docMk/>
            <pc:sldMk cId="518924029" sldId="257"/>
            <ac:spMk id="3" creationId="{50C81901-075A-4ED9-9C2E-38AE6172C28F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5:50.165" v="1496"/>
          <ac:spMkLst>
            <pc:docMk/>
            <pc:sldMk cId="518924029" sldId="257"/>
            <ac:spMk id="9" creationId="{2C61293E-6EBE-43EF-A52C-9BEBFD7679D4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5:50.165" v="1496"/>
          <ac:spMkLst>
            <pc:docMk/>
            <pc:sldMk cId="518924029" sldId="257"/>
            <ac:spMk id="11" creationId="{3FCFB1DE-0B7E-48CC-BA90-B2AB0889F9D6}"/>
          </ac:spMkLst>
        </pc:spChg>
        <pc:picChg chg="add">
          <ac:chgData name="Justyna Kulma-Mazurek" userId="S::justyna.kulma.mazurek@zspcisie.pl::a21650be-130a-493c-9642-87df71b3875a" providerId="AD" clId="Web-{C4139B75-7D02-4C7D-91F4-D825B525BB80}" dt="2021-04-15T19:15:50.165" v="1496"/>
          <ac:picMkLst>
            <pc:docMk/>
            <pc:sldMk cId="518924029" sldId="257"/>
            <ac:picMk id="5" creationId="{D1A24A20-AE94-4CA3-9E33-4EF895941D0C}"/>
          </ac:picMkLst>
        </pc:picChg>
      </pc:sldChg>
      <pc:sldChg chg="addSp modSp mod setBg">
        <pc:chgData name="Justyna Kulma-Mazurek" userId="S::justyna.kulma.mazurek@zspcisie.pl::a21650be-130a-493c-9642-87df71b3875a" providerId="AD" clId="Web-{C4139B75-7D02-4C7D-91F4-D825B525BB80}" dt="2021-04-15T19:16:14.041" v="1499"/>
        <pc:sldMkLst>
          <pc:docMk/>
          <pc:sldMk cId="3964690878" sldId="258"/>
        </pc:sldMkLst>
        <pc:spChg chg="mod">
          <ac:chgData name="Justyna Kulma-Mazurek" userId="S::justyna.kulma.mazurek@zspcisie.pl::a21650be-130a-493c-9642-87df71b3875a" providerId="AD" clId="Web-{C4139B75-7D02-4C7D-91F4-D825B525BB80}" dt="2021-04-15T19:16:14.041" v="1499"/>
          <ac:spMkLst>
            <pc:docMk/>
            <pc:sldMk cId="3964690878" sldId="258"/>
            <ac:spMk id="2" creationId="{F8929D53-3926-4205-BFB5-8DBB8D0BEC06}"/>
          </ac:spMkLst>
        </pc:spChg>
        <pc:spChg chg="mod">
          <ac:chgData name="Justyna Kulma-Mazurek" userId="S::justyna.kulma.mazurek@zspcisie.pl::a21650be-130a-493c-9642-87df71b3875a" providerId="AD" clId="Web-{C4139B75-7D02-4C7D-91F4-D825B525BB80}" dt="2021-04-15T19:16:14.041" v="1499"/>
          <ac:spMkLst>
            <pc:docMk/>
            <pc:sldMk cId="3964690878" sldId="258"/>
            <ac:spMk id="3" creationId="{7321678F-FCD1-4959-8C8A-5C10CEA94B63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6:14.041" v="1499"/>
          <ac:spMkLst>
            <pc:docMk/>
            <pc:sldMk cId="3964690878" sldId="258"/>
            <ac:spMk id="8" creationId="{777A147A-9ED8-46B4-8660-1B3C2AA880B5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6:14.041" v="1499"/>
          <ac:spMkLst>
            <pc:docMk/>
            <pc:sldMk cId="3964690878" sldId="258"/>
            <ac:spMk id="10" creationId="{5D6C15A0-C087-4593-8414-2B4EC1CDC3DE}"/>
          </ac:spMkLst>
        </pc:spChg>
      </pc:sldChg>
      <pc:sldChg chg="new del">
        <pc:chgData name="Justyna Kulma-Mazurek" userId="S::justyna.kulma.mazurek@zspcisie.pl::a21650be-130a-493c-9642-87df71b3875a" providerId="AD" clId="Web-{C4139B75-7D02-4C7D-91F4-D825B525BB80}" dt="2021-04-15T18:46:43.022" v="1"/>
        <pc:sldMkLst>
          <pc:docMk/>
          <pc:sldMk cId="195179137" sldId="259"/>
        </pc:sldMkLst>
      </pc:sldChg>
      <pc:sldChg chg="addSp modSp new mod setBg">
        <pc:chgData name="Justyna Kulma-Mazurek" userId="S::justyna.kulma.mazurek@zspcisie.pl::a21650be-130a-493c-9642-87df71b3875a" providerId="AD" clId="Web-{C4139B75-7D02-4C7D-91F4-D825B525BB80}" dt="2021-04-15T19:16:24.525" v="1500"/>
        <pc:sldMkLst>
          <pc:docMk/>
          <pc:sldMk cId="3157752462" sldId="259"/>
        </pc:sldMkLst>
        <pc:spChg chg="mod">
          <ac:chgData name="Justyna Kulma-Mazurek" userId="S::justyna.kulma.mazurek@zspcisie.pl::a21650be-130a-493c-9642-87df71b3875a" providerId="AD" clId="Web-{C4139B75-7D02-4C7D-91F4-D825B525BB80}" dt="2021-04-15T19:16:24.525" v="1500"/>
          <ac:spMkLst>
            <pc:docMk/>
            <pc:sldMk cId="3157752462" sldId="259"/>
            <ac:spMk id="2" creationId="{280D4AAF-304A-42A9-8A07-4EFF332C430A}"/>
          </ac:spMkLst>
        </pc:spChg>
        <pc:spChg chg="mod">
          <ac:chgData name="Justyna Kulma-Mazurek" userId="S::justyna.kulma.mazurek@zspcisie.pl::a21650be-130a-493c-9642-87df71b3875a" providerId="AD" clId="Web-{C4139B75-7D02-4C7D-91F4-D825B525BB80}" dt="2021-04-15T19:16:24.525" v="1500"/>
          <ac:spMkLst>
            <pc:docMk/>
            <pc:sldMk cId="3157752462" sldId="259"/>
            <ac:spMk id="3" creationId="{D9F60754-5D57-49C1-AE93-9AF40B18420E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6:24.525" v="1500"/>
          <ac:spMkLst>
            <pc:docMk/>
            <pc:sldMk cId="3157752462" sldId="259"/>
            <ac:spMk id="8" creationId="{C05CBC3C-2E5A-4839-8B9B-2E5A6ADF0F58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6:24.525" v="1500"/>
          <ac:spMkLst>
            <pc:docMk/>
            <pc:sldMk cId="3157752462" sldId="259"/>
            <ac:spMk id="10" creationId="{827FF362-FC97-4BF5-949B-D4ADFA26E457}"/>
          </ac:spMkLst>
        </pc:spChg>
      </pc:sldChg>
      <pc:sldChg chg="addSp modSp new mod setBg">
        <pc:chgData name="Justyna Kulma-Mazurek" userId="S::justyna.kulma.mazurek@zspcisie.pl::a21650be-130a-493c-9642-87df71b3875a" providerId="AD" clId="Web-{C4139B75-7D02-4C7D-91F4-D825B525BB80}" dt="2021-04-15T19:16:46.713" v="1502" actId="20577"/>
        <pc:sldMkLst>
          <pc:docMk/>
          <pc:sldMk cId="3073469710" sldId="260"/>
        </pc:sldMkLst>
        <pc:spChg chg="mod">
          <ac:chgData name="Justyna Kulma-Mazurek" userId="S::justyna.kulma.mazurek@zspcisie.pl::a21650be-130a-493c-9642-87df71b3875a" providerId="AD" clId="Web-{C4139B75-7D02-4C7D-91F4-D825B525BB80}" dt="2021-04-15T19:16:37.291" v="1501"/>
          <ac:spMkLst>
            <pc:docMk/>
            <pc:sldMk cId="3073469710" sldId="260"/>
            <ac:spMk id="2" creationId="{EE2C5F8D-EFAE-49CD-A16D-FE10D767D3C2}"/>
          </ac:spMkLst>
        </pc:spChg>
        <pc:spChg chg="mod">
          <ac:chgData name="Justyna Kulma-Mazurek" userId="S::justyna.kulma.mazurek@zspcisie.pl::a21650be-130a-493c-9642-87df71b3875a" providerId="AD" clId="Web-{C4139B75-7D02-4C7D-91F4-D825B525BB80}" dt="2021-04-15T19:16:46.713" v="1502" actId="20577"/>
          <ac:spMkLst>
            <pc:docMk/>
            <pc:sldMk cId="3073469710" sldId="260"/>
            <ac:spMk id="3" creationId="{83F7441A-EE8A-462E-8DE9-85F373005148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6:37.291" v="1501"/>
          <ac:spMkLst>
            <pc:docMk/>
            <pc:sldMk cId="3073469710" sldId="260"/>
            <ac:spMk id="8" creationId="{100EDD19-6802-4EC3-95CE-CFFAB042CFD6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6:37.291" v="1501"/>
          <ac:spMkLst>
            <pc:docMk/>
            <pc:sldMk cId="3073469710" sldId="260"/>
            <ac:spMk id="10" creationId="{DB17E863-922E-4C26-BD64-E8FD41D28661}"/>
          </ac:spMkLst>
        </pc:spChg>
      </pc:sldChg>
      <pc:sldChg chg="addSp modSp new mod setBg">
        <pc:chgData name="Justyna Kulma-Mazurek" userId="S::justyna.kulma.mazurek@zspcisie.pl::a21650be-130a-493c-9642-87df71b3875a" providerId="AD" clId="Web-{C4139B75-7D02-4C7D-91F4-D825B525BB80}" dt="2021-04-15T19:17:17.683" v="1505"/>
        <pc:sldMkLst>
          <pc:docMk/>
          <pc:sldMk cId="961973789" sldId="261"/>
        </pc:sldMkLst>
        <pc:spChg chg="mod">
          <ac:chgData name="Justyna Kulma-Mazurek" userId="S::justyna.kulma.mazurek@zspcisie.pl::a21650be-130a-493c-9642-87df71b3875a" providerId="AD" clId="Web-{C4139B75-7D02-4C7D-91F4-D825B525BB80}" dt="2021-04-15T19:17:17.683" v="1505"/>
          <ac:spMkLst>
            <pc:docMk/>
            <pc:sldMk cId="961973789" sldId="261"/>
            <ac:spMk id="2" creationId="{9D3E747D-9525-4768-B48E-DE6E94EC1985}"/>
          </ac:spMkLst>
        </pc:spChg>
        <pc:spChg chg="mod">
          <ac:chgData name="Justyna Kulma-Mazurek" userId="S::justyna.kulma.mazurek@zspcisie.pl::a21650be-130a-493c-9642-87df71b3875a" providerId="AD" clId="Web-{C4139B75-7D02-4C7D-91F4-D825B525BB80}" dt="2021-04-15T19:17:17.683" v="1505"/>
          <ac:spMkLst>
            <pc:docMk/>
            <pc:sldMk cId="961973789" sldId="261"/>
            <ac:spMk id="3" creationId="{6C88363A-86E7-4B7C-B2D4-49B67B237142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7:17.683" v="1505"/>
          <ac:spMkLst>
            <pc:docMk/>
            <pc:sldMk cId="961973789" sldId="261"/>
            <ac:spMk id="9" creationId="{F13C74B1-5B17-4795-BED0-7140497B445A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7:17.683" v="1505"/>
          <ac:spMkLst>
            <pc:docMk/>
            <pc:sldMk cId="961973789" sldId="261"/>
            <ac:spMk id="11" creationId="{3FCFB1DE-0B7E-48CC-BA90-B2AB0889F9D6}"/>
          </ac:spMkLst>
        </pc:spChg>
        <pc:picChg chg="add">
          <ac:chgData name="Justyna Kulma-Mazurek" userId="S::justyna.kulma.mazurek@zspcisie.pl::a21650be-130a-493c-9642-87df71b3875a" providerId="AD" clId="Web-{C4139B75-7D02-4C7D-91F4-D825B525BB80}" dt="2021-04-15T19:17:17.683" v="1505"/>
          <ac:picMkLst>
            <pc:docMk/>
            <pc:sldMk cId="961973789" sldId="261"/>
            <ac:picMk id="5" creationId="{B7D2ED2C-135E-4441-B7A5-EC9F67FFC5D8}"/>
          </ac:picMkLst>
        </pc:picChg>
      </pc:sldChg>
      <pc:sldChg chg="addSp modSp new mod setBg">
        <pc:chgData name="Justyna Kulma-Mazurek" userId="S::justyna.kulma.mazurek@zspcisie.pl::a21650be-130a-493c-9642-87df71b3875a" providerId="AD" clId="Web-{C4139B75-7D02-4C7D-91F4-D825B525BB80}" dt="2021-04-15T19:17:27.698" v="1506"/>
        <pc:sldMkLst>
          <pc:docMk/>
          <pc:sldMk cId="161408300" sldId="262"/>
        </pc:sldMkLst>
        <pc:spChg chg="mod">
          <ac:chgData name="Justyna Kulma-Mazurek" userId="S::justyna.kulma.mazurek@zspcisie.pl::a21650be-130a-493c-9642-87df71b3875a" providerId="AD" clId="Web-{C4139B75-7D02-4C7D-91F4-D825B525BB80}" dt="2021-04-15T19:17:27.698" v="1506"/>
          <ac:spMkLst>
            <pc:docMk/>
            <pc:sldMk cId="161408300" sldId="262"/>
            <ac:spMk id="2" creationId="{15387BC5-7720-4ACB-A76B-03789A1878F6}"/>
          </ac:spMkLst>
        </pc:spChg>
        <pc:spChg chg="mod">
          <ac:chgData name="Justyna Kulma-Mazurek" userId="S::justyna.kulma.mazurek@zspcisie.pl::a21650be-130a-493c-9642-87df71b3875a" providerId="AD" clId="Web-{C4139B75-7D02-4C7D-91F4-D825B525BB80}" dt="2021-04-15T19:17:27.698" v="1506"/>
          <ac:spMkLst>
            <pc:docMk/>
            <pc:sldMk cId="161408300" sldId="262"/>
            <ac:spMk id="3" creationId="{0B16EA92-F0E0-4C6B-A5CD-429A6AA2BAEC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7:27.698" v="1506"/>
          <ac:spMkLst>
            <pc:docMk/>
            <pc:sldMk cId="161408300" sldId="262"/>
            <ac:spMk id="8" creationId="{777A147A-9ED8-46B4-8660-1B3C2AA880B5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7:27.698" v="1506"/>
          <ac:spMkLst>
            <pc:docMk/>
            <pc:sldMk cId="161408300" sldId="262"/>
            <ac:spMk id="10" creationId="{5D6C15A0-C087-4593-8414-2B4EC1CDC3DE}"/>
          </ac:spMkLst>
        </pc:spChg>
      </pc:sldChg>
      <pc:sldChg chg="addSp modSp new mod setBg">
        <pc:chgData name="Justyna Kulma-Mazurek" userId="S::justyna.kulma.mazurek@zspcisie.pl::a21650be-130a-493c-9642-87df71b3875a" providerId="AD" clId="Web-{C4139B75-7D02-4C7D-91F4-D825B525BB80}" dt="2021-04-15T19:17:44.043" v="1507"/>
        <pc:sldMkLst>
          <pc:docMk/>
          <pc:sldMk cId="3126516055" sldId="263"/>
        </pc:sldMkLst>
        <pc:spChg chg="mod">
          <ac:chgData name="Justyna Kulma-Mazurek" userId="S::justyna.kulma.mazurek@zspcisie.pl::a21650be-130a-493c-9642-87df71b3875a" providerId="AD" clId="Web-{C4139B75-7D02-4C7D-91F4-D825B525BB80}" dt="2021-04-15T19:17:44.043" v="1507"/>
          <ac:spMkLst>
            <pc:docMk/>
            <pc:sldMk cId="3126516055" sldId="263"/>
            <ac:spMk id="2" creationId="{E711E763-1767-41DD-9994-57B6D13E95D2}"/>
          </ac:spMkLst>
        </pc:spChg>
        <pc:spChg chg="mod">
          <ac:chgData name="Justyna Kulma-Mazurek" userId="S::justyna.kulma.mazurek@zspcisie.pl::a21650be-130a-493c-9642-87df71b3875a" providerId="AD" clId="Web-{C4139B75-7D02-4C7D-91F4-D825B525BB80}" dt="2021-04-15T19:17:44.043" v="1507"/>
          <ac:spMkLst>
            <pc:docMk/>
            <pc:sldMk cId="3126516055" sldId="263"/>
            <ac:spMk id="3" creationId="{5B1048C4-6866-4AE4-AD0B-AD7298DDB5BD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7:44.043" v="1507"/>
          <ac:spMkLst>
            <pc:docMk/>
            <pc:sldMk cId="3126516055" sldId="263"/>
            <ac:spMk id="8" creationId="{100EDD19-6802-4EC3-95CE-CFFAB042CFD6}"/>
          </ac:spMkLst>
        </pc:spChg>
        <pc:spChg chg="add">
          <ac:chgData name="Justyna Kulma-Mazurek" userId="S::justyna.kulma.mazurek@zspcisie.pl::a21650be-130a-493c-9642-87df71b3875a" providerId="AD" clId="Web-{C4139B75-7D02-4C7D-91F4-D825B525BB80}" dt="2021-04-15T19:17:44.043" v="1507"/>
          <ac:spMkLst>
            <pc:docMk/>
            <pc:sldMk cId="3126516055" sldId="263"/>
            <ac:spMk id="10" creationId="{DB17E863-922E-4C26-BD64-E8FD41D28661}"/>
          </ac:spMkLst>
        </pc:spChg>
      </pc:sldChg>
      <pc:sldChg chg="new">
        <pc:chgData name="Justyna Kulma-Mazurek" userId="S::justyna.kulma.mazurek@zspcisie.pl::a21650be-130a-493c-9642-87df71b3875a" providerId="AD" clId="Web-{C4139B75-7D02-4C7D-91F4-D825B525BB80}" dt="2021-04-15T19:14:24.976" v="1495"/>
        <pc:sldMkLst>
          <pc:docMk/>
          <pc:sldMk cId="3509167647" sldId="264"/>
        </pc:sldMkLst>
      </pc:sldChg>
    </pc:docChg>
  </pc:docChgLst>
  <pc:docChgLst>
    <pc:chgData name="Justyna Kulma-Mazurek" userId="S::justyna.kulma.mazurek@zspcisie.pl::a21650be-130a-493c-9642-87df71b3875a" providerId="AD" clId="Web-{EDEBBB1E-8E71-6DB6-4A43-B8F894BB446F}"/>
    <pc:docChg chg="addSld modSld">
      <pc:chgData name="Justyna Kulma-Mazurek" userId="S::justyna.kulma.mazurek@zspcisie.pl::a21650be-130a-493c-9642-87df71b3875a" providerId="AD" clId="Web-{EDEBBB1E-8E71-6DB6-4A43-B8F894BB446F}" dt="2021-04-17T10:41:16.191" v="1441"/>
      <pc:docMkLst>
        <pc:docMk/>
      </pc:docMkLst>
      <pc:sldChg chg="modSp">
        <pc:chgData name="Justyna Kulma-Mazurek" userId="S::justyna.kulma.mazurek@zspcisie.pl::a21650be-130a-493c-9642-87df71b3875a" providerId="AD" clId="Web-{EDEBBB1E-8E71-6DB6-4A43-B8F894BB446F}" dt="2021-04-17T09:44:14.752" v="30" actId="20577"/>
        <pc:sldMkLst>
          <pc:docMk/>
          <pc:sldMk cId="650317164" sldId="256"/>
        </pc:sldMkLst>
        <pc:spChg chg="mod">
          <ac:chgData name="Justyna Kulma-Mazurek" userId="S::justyna.kulma.mazurek@zspcisie.pl::a21650be-130a-493c-9642-87df71b3875a" providerId="AD" clId="Web-{EDEBBB1E-8E71-6DB6-4A43-B8F894BB446F}" dt="2021-04-17T09:44:14.752" v="30" actId="20577"/>
          <ac:spMkLst>
            <pc:docMk/>
            <pc:sldMk cId="650317164" sldId="256"/>
            <ac:spMk id="3" creationId="{00000000-0000-0000-0000-000000000000}"/>
          </ac:spMkLst>
        </pc:spChg>
      </pc:sldChg>
      <pc:sldChg chg="modSp">
        <pc:chgData name="Justyna Kulma-Mazurek" userId="S::justyna.kulma.mazurek@zspcisie.pl::a21650be-130a-493c-9642-87df71b3875a" providerId="AD" clId="Web-{EDEBBB1E-8E71-6DB6-4A43-B8F894BB446F}" dt="2021-04-17T09:42:51.438" v="2" actId="20577"/>
        <pc:sldMkLst>
          <pc:docMk/>
          <pc:sldMk cId="3126516055" sldId="263"/>
        </pc:sldMkLst>
        <pc:spChg chg="mod">
          <ac:chgData name="Justyna Kulma-Mazurek" userId="S::justyna.kulma.mazurek@zspcisie.pl::a21650be-130a-493c-9642-87df71b3875a" providerId="AD" clId="Web-{EDEBBB1E-8E71-6DB6-4A43-B8F894BB446F}" dt="2021-04-17T09:42:51.438" v="2" actId="20577"/>
          <ac:spMkLst>
            <pc:docMk/>
            <pc:sldMk cId="3126516055" sldId="263"/>
            <ac:spMk id="3" creationId="{5B1048C4-6866-4AE4-AD0B-AD7298DDB5BD}"/>
          </ac:spMkLst>
        </pc:spChg>
      </pc:sldChg>
      <pc:sldChg chg="addSp modSp mod setBg">
        <pc:chgData name="Justyna Kulma-Mazurek" userId="S::justyna.kulma.mazurek@zspcisie.pl::a21650be-130a-493c-9642-87df71b3875a" providerId="AD" clId="Web-{EDEBBB1E-8E71-6DB6-4A43-B8F894BB446F}" dt="2021-04-17T10:36:08.186" v="1264"/>
        <pc:sldMkLst>
          <pc:docMk/>
          <pc:sldMk cId="3509167647" sldId="264"/>
        </pc:sldMkLst>
        <pc:spChg chg="mod">
          <ac:chgData name="Justyna Kulma-Mazurek" userId="S::justyna.kulma.mazurek@zspcisie.pl::a21650be-130a-493c-9642-87df71b3875a" providerId="AD" clId="Web-{EDEBBB1E-8E71-6DB6-4A43-B8F894BB446F}" dt="2021-04-17T10:36:08.186" v="1264"/>
          <ac:spMkLst>
            <pc:docMk/>
            <pc:sldMk cId="3509167647" sldId="264"/>
            <ac:spMk id="2" creationId="{F83CD192-2310-4743-B0B3-1F2771DDACAC}"/>
          </ac:spMkLst>
        </pc:spChg>
        <pc:spChg chg="mod">
          <ac:chgData name="Justyna Kulma-Mazurek" userId="S::justyna.kulma.mazurek@zspcisie.pl::a21650be-130a-493c-9642-87df71b3875a" providerId="AD" clId="Web-{EDEBBB1E-8E71-6DB6-4A43-B8F894BB446F}" dt="2021-04-17T10:36:08.186" v="1264"/>
          <ac:spMkLst>
            <pc:docMk/>
            <pc:sldMk cId="3509167647" sldId="264"/>
            <ac:spMk id="3" creationId="{D13246D1-DC8A-4C68-B3FF-853D1F47A44C}"/>
          </ac:spMkLst>
        </pc:spChg>
        <pc:spChg chg="add">
          <ac:chgData name="Justyna Kulma-Mazurek" userId="S::justyna.kulma.mazurek@zspcisie.pl::a21650be-130a-493c-9642-87df71b3875a" providerId="AD" clId="Web-{EDEBBB1E-8E71-6DB6-4A43-B8F894BB446F}" dt="2021-04-17T10:36:08.186" v="1264"/>
          <ac:spMkLst>
            <pc:docMk/>
            <pc:sldMk cId="3509167647" sldId="264"/>
            <ac:spMk id="8" creationId="{745DEEED-BE3A-4307-800A-45F555B51C2E}"/>
          </ac:spMkLst>
        </pc:spChg>
        <pc:spChg chg="add">
          <ac:chgData name="Justyna Kulma-Mazurek" userId="S::justyna.kulma.mazurek@zspcisie.pl::a21650be-130a-493c-9642-87df71b3875a" providerId="AD" clId="Web-{EDEBBB1E-8E71-6DB6-4A43-B8F894BB446F}" dt="2021-04-17T10:36:08.186" v="1264"/>
          <ac:spMkLst>
            <pc:docMk/>
            <pc:sldMk cId="3509167647" sldId="264"/>
            <ac:spMk id="10" creationId="{F5C73706-35AD-4797-B796-D806B8FE5A35}"/>
          </ac:spMkLst>
        </pc:spChg>
      </pc:sldChg>
      <pc:sldChg chg="addSp modSp new mod setBg">
        <pc:chgData name="Justyna Kulma-Mazurek" userId="S::justyna.kulma.mazurek@zspcisie.pl::a21650be-130a-493c-9642-87df71b3875a" providerId="AD" clId="Web-{EDEBBB1E-8E71-6DB6-4A43-B8F894BB446F}" dt="2021-04-17T10:36:21.593" v="1265"/>
        <pc:sldMkLst>
          <pc:docMk/>
          <pc:sldMk cId="786385549" sldId="265"/>
        </pc:sldMkLst>
        <pc:spChg chg="mod">
          <ac:chgData name="Justyna Kulma-Mazurek" userId="S::justyna.kulma.mazurek@zspcisie.pl::a21650be-130a-493c-9642-87df71b3875a" providerId="AD" clId="Web-{EDEBBB1E-8E71-6DB6-4A43-B8F894BB446F}" dt="2021-04-17T10:36:21.593" v="1265"/>
          <ac:spMkLst>
            <pc:docMk/>
            <pc:sldMk cId="786385549" sldId="265"/>
            <ac:spMk id="2" creationId="{65E38A07-DE89-4D5B-B2F7-EEA027550853}"/>
          </ac:spMkLst>
        </pc:spChg>
        <pc:spChg chg="mod">
          <ac:chgData name="Justyna Kulma-Mazurek" userId="S::justyna.kulma.mazurek@zspcisie.pl::a21650be-130a-493c-9642-87df71b3875a" providerId="AD" clId="Web-{EDEBBB1E-8E71-6DB6-4A43-B8F894BB446F}" dt="2021-04-17T10:36:21.593" v="1265"/>
          <ac:spMkLst>
            <pc:docMk/>
            <pc:sldMk cId="786385549" sldId="265"/>
            <ac:spMk id="3" creationId="{D3EC41A1-7577-46A0-BDA9-A8361537C5BF}"/>
          </ac:spMkLst>
        </pc:spChg>
        <pc:spChg chg="add">
          <ac:chgData name="Justyna Kulma-Mazurek" userId="S::justyna.kulma.mazurek@zspcisie.pl::a21650be-130a-493c-9642-87df71b3875a" providerId="AD" clId="Web-{EDEBBB1E-8E71-6DB6-4A43-B8F894BB446F}" dt="2021-04-17T10:36:21.593" v="1265"/>
          <ac:spMkLst>
            <pc:docMk/>
            <pc:sldMk cId="786385549" sldId="265"/>
            <ac:spMk id="8" creationId="{745DEEED-BE3A-4307-800A-45F555B51C2E}"/>
          </ac:spMkLst>
        </pc:spChg>
        <pc:spChg chg="add">
          <ac:chgData name="Justyna Kulma-Mazurek" userId="S::justyna.kulma.mazurek@zspcisie.pl::a21650be-130a-493c-9642-87df71b3875a" providerId="AD" clId="Web-{EDEBBB1E-8E71-6DB6-4A43-B8F894BB446F}" dt="2021-04-17T10:36:21.593" v="1265"/>
          <ac:spMkLst>
            <pc:docMk/>
            <pc:sldMk cId="786385549" sldId="265"/>
            <ac:spMk id="10" creationId="{F5C73706-35AD-4797-B796-D806B8FE5A35}"/>
          </ac:spMkLst>
        </pc:spChg>
      </pc:sldChg>
      <pc:sldChg chg="addSp modSp new mod setBg">
        <pc:chgData name="Justyna Kulma-Mazurek" userId="S::justyna.kulma.mazurek@zspcisie.pl::a21650be-130a-493c-9642-87df71b3875a" providerId="AD" clId="Web-{EDEBBB1E-8E71-6DB6-4A43-B8F894BB446F}" dt="2021-04-17T10:36:34.468" v="1266"/>
        <pc:sldMkLst>
          <pc:docMk/>
          <pc:sldMk cId="1570143188" sldId="266"/>
        </pc:sldMkLst>
        <pc:spChg chg="mod">
          <ac:chgData name="Justyna Kulma-Mazurek" userId="S::justyna.kulma.mazurek@zspcisie.pl::a21650be-130a-493c-9642-87df71b3875a" providerId="AD" clId="Web-{EDEBBB1E-8E71-6DB6-4A43-B8F894BB446F}" dt="2021-04-17T10:36:34.468" v="1266"/>
          <ac:spMkLst>
            <pc:docMk/>
            <pc:sldMk cId="1570143188" sldId="266"/>
            <ac:spMk id="2" creationId="{8EE4D2AF-312E-41AC-8586-5BDE8B223509}"/>
          </ac:spMkLst>
        </pc:spChg>
        <pc:spChg chg="mod">
          <ac:chgData name="Justyna Kulma-Mazurek" userId="S::justyna.kulma.mazurek@zspcisie.pl::a21650be-130a-493c-9642-87df71b3875a" providerId="AD" clId="Web-{EDEBBB1E-8E71-6DB6-4A43-B8F894BB446F}" dt="2021-04-17T10:36:34.468" v="1266"/>
          <ac:spMkLst>
            <pc:docMk/>
            <pc:sldMk cId="1570143188" sldId="266"/>
            <ac:spMk id="3" creationId="{AD3ED674-114A-4935-870C-2FBDFB29FA94}"/>
          </ac:spMkLst>
        </pc:spChg>
        <pc:spChg chg="add">
          <ac:chgData name="Justyna Kulma-Mazurek" userId="S::justyna.kulma.mazurek@zspcisie.pl::a21650be-130a-493c-9642-87df71b3875a" providerId="AD" clId="Web-{EDEBBB1E-8E71-6DB6-4A43-B8F894BB446F}" dt="2021-04-17T10:36:34.468" v="1266"/>
          <ac:spMkLst>
            <pc:docMk/>
            <pc:sldMk cId="1570143188" sldId="266"/>
            <ac:spMk id="8" creationId="{C05CBC3C-2E5A-4839-8B9B-2E5A6ADF0F58}"/>
          </ac:spMkLst>
        </pc:spChg>
        <pc:spChg chg="add">
          <ac:chgData name="Justyna Kulma-Mazurek" userId="S::justyna.kulma.mazurek@zspcisie.pl::a21650be-130a-493c-9642-87df71b3875a" providerId="AD" clId="Web-{EDEBBB1E-8E71-6DB6-4A43-B8F894BB446F}" dt="2021-04-17T10:36:34.468" v="1266"/>
          <ac:spMkLst>
            <pc:docMk/>
            <pc:sldMk cId="1570143188" sldId="266"/>
            <ac:spMk id="10" creationId="{827FF362-FC97-4BF5-949B-D4ADFA26E457}"/>
          </ac:spMkLst>
        </pc:spChg>
      </pc:sldChg>
      <pc:sldChg chg="addSp modSp new mod setBg">
        <pc:chgData name="Justyna Kulma-Mazurek" userId="S::justyna.kulma.mazurek@zspcisie.pl::a21650be-130a-493c-9642-87df71b3875a" providerId="AD" clId="Web-{EDEBBB1E-8E71-6DB6-4A43-B8F894BB446F}" dt="2021-04-17T10:36:52.906" v="1267"/>
        <pc:sldMkLst>
          <pc:docMk/>
          <pc:sldMk cId="1513657674" sldId="267"/>
        </pc:sldMkLst>
        <pc:spChg chg="mod">
          <ac:chgData name="Justyna Kulma-Mazurek" userId="S::justyna.kulma.mazurek@zspcisie.pl::a21650be-130a-493c-9642-87df71b3875a" providerId="AD" clId="Web-{EDEBBB1E-8E71-6DB6-4A43-B8F894BB446F}" dt="2021-04-17T10:36:52.906" v="1267"/>
          <ac:spMkLst>
            <pc:docMk/>
            <pc:sldMk cId="1513657674" sldId="267"/>
            <ac:spMk id="2" creationId="{F6FF97B2-6BD6-4485-AB0F-F41B5F94D89B}"/>
          </ac:spMkLst>
        </pc:spChg>
        <pc:spChg chg="mod">
          <ac:chgData name="Justyna Kulma-Mazurek" userId="S::justyna.kulma.mazurek@zspcisie.pl::a21650be-130a-493c-9642-87df71b3875a" providerId="AD" clId="Web-{EDEBBB1E-8E71-6DB6-4A43-B8F894BB446F}" dt="2021-04-17T10:36:52.906" v="1267"/>
          <ac:spMkLst>
            <pc:docMk/>
            <pc:sldMk cId="1513657674" sldId="267"/>
            <ac:spMk id="3" creationId="{3F542952-8B13-4E18-AFD2-4CFE089F7A62}"/>
          </ac:spMkLst>
        </pc:spChg>
        <pc:spChg chg="add">
          <ac:chgData name="Justyna Kulma-Mazurek" userId="S::justyna.kulma.mazurek@zspcisie.pl::a21650be-130a-493c-9642-87df71b3875a" providerId="AD" clId="Web-{EDEBBB1E-8E71-6DB6-4A43-B8F894BB446F}" dt="2021-04-17T10:36:52.906" v="1267"/>
          <ac:spMkLst>
            <pc:docMk/>
            <pc:sldMk cId="1513657674" sldId="267"/>
            <ac:spMk id="8" creationId="{777A147A-9ED8-46B4-8660-1B3C2AA880B5}"/>
          </ac:spMkLst>
        </pc:spChg>
        <pc:spChg chg="add">
          <ac:chgData name="Justyna Kulma-Mazurek" userId="S::justyna.kulma.mazurek@zspcisie.pl::a21650be-130a-493c-9642-87df71b3875a" providerId="AD" clId="Web-{EDEBBB1E-8E71-6DB6-4A43-B8F894BB446F}" dt="2021-04-17T10:36:52.906" v="1267"/>
          <ac:spMkLst>
            <pc:docMk/>
            <pc:sldMk cId="1513657674" sldId="267"/>
            <ac:spMk id="10" creationId="{5D6C15A0-C087-4593-8414-2B4EC1CDC3DE}"/>
          </ac:spMkLst>
        </pc:spChg>
      </pc:sldChg>
      <pc:sldChg chg="addSp modSp new mod setBg">
        <pc:chgData name="Justyna Kulma-Mazurek" userId="S::justyna.kulma.mazurek@zspcisie.pl::a21650be-130a-493c-9642-87df71b3875a" providerId="AD" clId="Web-{EDEBBB1E-8E71-6DB6-4A43-B8F894BB446F}" dt="2021-04-17T10:41:16.191" v="1441"/>
        <pc:sldMkLst>
          <pc:docMk/>
          <pc:sldMk cId="3689133436" sldId="268"/>
        </pc:sldMkLst>
        <pc:spChg chg="mod">
          <ac:chgData name="Justyna Kulma-Mazurek" userId="S::justyna.kulma.mazurek@zspcisie.pl::a21650be-130a-493c-9642-87df71b3875a" providerId="AD" clId="Web-{EDEBBB1E-8E71-6DB6-4A43-B8F894BB446F}" dt="2021-04-17T10:41:16.191" v="1441"/>
          <ac:spMkLst>
            <pc:docMk/>
            <pc:sldMk cId="3689133436" sldId="268"/>
            <ac:spMk id="2" creationId="{D3EB30F4-91ED-4F13-89F8-1F1F2638A763}"/>
          </ac:spMkLst>
        </pc:spChg>
        <pc:spChg chg="mod">
          <ac:chgData name="Justyna Kulma-Mazurek" userId="S::justyna.kulma.mazurek@zspcisie.pl::a21650be-130a-493c-9642-87df71b3875a" providerId="AD" clId="Web-{EDEBBB1E-8E71-6DB6-4A43-B8F894BB446F}" dt="2021-04-17T10:41:16.191" v="1441"/>
          <ac:spMkLst>
            <pc:docMk/>
            <pc:sldMk cId="3689133436" sldId="268"/>
            <ac:spMk id="3" creationId="{E5BCDD96-51B7-4C7D-A5AA-99FB13B9353C}"/>
          </ac:spMkLst>
        </pc:spChg>
        <pc:spChg chg="add">
          <ac:chgData name="Justyna Kulma-Mazurek" userId="S::justyna.kulma.mazurek@zspcisie.pl::a21650be-130a-493c-9642-87df71b3875a" providerId="AD" clId="Web-{EDEBBB1E-8E71-6DB6-4A43-B8F894BB446F}" dt="2021-04-17T10:41:16.191" v="1441"/>
          <ac:spMkLst>
            <pc:docMk/>
            <pc:sldMk cId="3689133436" sldId="268"/>
            <ac:spMk id="8" creationId="{FA2E39B7-17D8-4009-A8BA-9E8D8EC1B4C9}"/>
          </ac:spMkLst>
        </pc:spChg>
        <pc:spChg chg="add">
          <ac:chgData name="Justyna Kulma-Mazurek" userId="S::justyna.kulma.mazurek@zspcisie.pl::a21650be-130a-493c-9642-87df71b3875a" providerId="AD" clId="Web-{EDEBBB1E-8E71-6DB6-4A43-B8F894BB446F}" dt="2021-04-17T10:41:16.191" v="1441"/>
          <ac:spMkLst>
            <pc:docMk/>
            <pc:sldMk cId="3689133436" sldId="268"/>
            <ac:spMk id="10" creationId="{967EEEC4-6120-428D-8FB5-916920AECC74}"/>
          </ac:spMkLst>
        </pc:spChg>
      </pc:sldChg>
    </pc:docChg>
  </pc:docChgLst>
  <pc:docChgLst>
    <pc:chgData name="Justyna Kulma-Mazurek" userId="S::justyna.kulma.mazurek@zspcisie.pl::a21650be-130a-493c-9642-87df71b3875a" providerId="AD" clId="Web-{12B8D0F0-0AB2-4DC3-B9C4-9BEED3ADAEC1}"/>
    <pc:docChg chg="addSld modSld addMainMaster delMainMaster">
      <pc:chgData name="Justyna Kulma-Mazurek" userId="S::justyna.kulma.mazurek@zspcisie.pl::a21650be-130a-493c-9642-87df71b3875a" providerId="AD" clId="Web-{12B8D0F0-0AB2-4DC3-B9C4-9BEED3ADAEC1}" dt="2021-04-15T18:44:42.181" v="420" actId="20577"/>
      <pc:docMkLst>
        <pc:docMk/>
      </pc:docMkLst>
      <pc:sldChg chg="addSp modSp mod setBg modClrScheme setClrOvrMap chgLayout">
        <pc:chgData name="Justyna Kulma-Mazurek" userId="S::justyna.kulma.mazurek@zspcisie.pl::a21650be-130a-493c-9642-87df71b3875a" providerId="AD" clId="Web-{12B8D0F0-0AB2-4DC3-B9C4-9BEED3ADAEC1}" dt="2021-04-15T13:20:30.437" v="27"/>
        <pc:sldMkLst>
          <pc:docMk/>
          <pc:sldMk cId="650317164" sldId="256"/>
        </pc:sldMkLst>
        <pc:spChg chg="mod">
          <ac:chgData name="Justyna Kulma-Mazurek" userId="S::justyna.kulma.mazurek@zspcisie.pl::a21650be-130a-493c-9642-87df71b3875a" providerId="AD" clId="Web-{12B8D0F0-0AB2-4DC3-B9C4-9BEED3ADAEC1}" dt="2021-04-15T13:20:30.437" v="2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Justyna Kulma-Mazurek" userId="S::justyna.kulma.mazurek@zspcisie.pl::a21650be-130a-493c-9642-87df71b3875a" providerId="AD" clId="Web-{12B8D0F0-0AB2-4DC3-B9C4-9BEED3ADAEC1}" dt="2021-04-15T13:20:30.437" v="27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Justyna Kulma-Mazurek" userId="S::justyna.kulma.mazurek@zspcisie.pl::a21650be-130a-493c-9642-87df71b3875a" providerId="AD" clId="Web-{12B8D0F0-0AB2-4DC3-B9C4-9BEED3ADAEC1}" dt="2021-04-15T13:20:30.437" v="27"/>
          <ac:spMkLst>
            <pc:docMk/>
            <pc:sldMk cId="650317164" sldId="256"/>
            <ac:spMk id="9" creationId="{CFA5B9DB-0BF9-4260-A97B-936524F9668F}"/>
          </ac:spMkLst>
        </pc:spChg>
        <pc:spChg chg="add">
          <ac:chgData name="Justyna Kulma-Mazurek" userId="S::justyna.kulma.mazurek@zspcisie.pl::a21650be-130a-493c-9642-87df71b3875a" providerId="AD" clId="Web-{12B8D0F0-0AB2-4DC3-B9C4-9BEED3ADAEC1}" dt="2021-04-15T13:20:30.437" v="27"/>
          <ac:spMkLst>
            <pc:docMk/>
            <pc:sldMk cId="650317164" sldId="256"/>
            <ac:spMk id="11" creationId="{59824785-89B4-4433-955A-F2C847B1534D}"/>
          </ac:spMkLst>
        </pc:spChg>
        <pc:spChg chg="add">
          <ac:chgData name="Justyna Kulma-Mazurek" userId="S::justyna.kulma.mazurek@zspcisie.pl::a21650be-130a-493c-9642-87df71b3875a" providerId="AD" clId="Web-{12B8D0F0-0AB2-4DC3-B9C4-9BEED3ADAEC1}" dt="2021-04-15T13:20:30.437" v="27"/>
          <ac:spMkLst>
            <pc:docMk/>
            <pc:sldMk cId="650317164" sldId="256"/>
            <ac:spMk id="13" creationId="{CB2E64D6-3AEB-4AFF-9475-E210F85E0AA7}"/>
          </ac:spMkLst>
        </pc:spChg>
        <pc:picChg chg="add">
          <ac:chgData name="Justyna Kulma-Mazurek" userId="S::justyna.kulma.mazurek@zspcisie.pl::a21650be-130a-493c-9642-87df71b3875a" providerId="AD" clId="Web-{12B8D0F0-0AB2-4DC3-B9C4-9BEED3ADAEC1}" dt="2021-04-15T13:20:30.437" v="27"/>
          <ac:picMkLst>
            <pc:docMk/>
            <pc:sldMk cId="650317164" sldId="256"/>
            <ac:picMk id="4" creationId="{EB078669-979D-4D83-BCD2-16A0490D2D8F}"/>
          </ac:picMkLst>
        </pc:picChg>
      </pc:sldChg>
      <pc:sldChg chg="modSp new">
        <pc:chgData name="Justyna Kulma-Mazurek" userId="S::justyna.kulma.mazurek@zspcisie.pl::a21650be-130a-493c-9642-87df71b3875a" providerId="AD" clId="Web-{12B8D0F0-0AB2-4DC3-B9C4-9BEED3ADAEC1}" dt="2021-04-15T18:41:22.714" v="233" actId="20577"/>
        <pc:sldMkLst>
          <pc:docMk/>
          <pc:sldMk cId="518924029" sldId="257"/>
        </pc:sldMkLst>
        <pc:spChg chg="mod">
          <ac:chgData name="Justyna Kulma-Mazurek" userId="S::justyna.kulma.mazurek@zspcisie.pl::a21650be-130a-493c-9642-87df71b3875a" providerId="AD" clId="Web-{12B8D0F0-0AB2-4DC3-B9C4-9BEED3ADAEC1}" dt="2021-04-15T18:37:29.545" v="40" actId="20577"/>
          <ac:spMkLst>
            <pc:docMk/>
            <pc:sldMk cId="518924029" sldId="257"/>
            <ac:spMk id="2" creationId="{B512CFFD-8D21-4D76-845A-D797E22CA058}"/>
          </ac:spMkLst>
        </pc:spChg>
        <pc:spChg chg="mod">
          <ac:chgData name="Justyna Kulma-Mazurek" userId="S::justyna.kulma.mazurek@zspcisie.pl::a21650be-130a-493c-9642-87df71b3875a" providerId="AD" clId="Web-{12B8D0F0-0AB2-4DC3-B9C4-9BEED3ADAEC1}" dt="2021-04-15T18:41:22.714" v="233" actId="20577"/>
          <ac:spMkLst>
            <pc:docMk/>
            <pc:sldMk cId="518924029" sldId="257"/>
            <ac:spMk id="3" creationId="{50C81901-075A-4ED9-9C2E-38AE6172C28F}"/>
          </ac:spMkLst>
        </pc:spChg>
      </pc:sldChg>
      <pc:sldChg chg="modSp new">
        <pc:chgData name="Justyna Kulma-Mazurek" userId="S::justyna.kulma.mazurek@zspcisie.pl::a21650be-130a-493c-9642-87df71b3875a" providerId="AD" clId="Web-{12B8D0F0-0AB2-4DC3-B9C4-9BEED3ADAEC1}" dt="2021-04-15T18:44:42.181" v="420" actId="20577"/>
        <pc:sldMkLst>
          <pc:docMk/>
          <pc:sldMk cId="3964690878" sldId="258"/>
        </pc:sldMkLst>
        <pc:spChg chg="mod">
          <ac:chgData name="Justyna Kulma-Mazurek" userId="S::justyna.kulma.mazurek@zspcisie.pl::a21650be-130a-493c-9642-87df71b3875a" providerId="AD" clId="Web-{12B8D0F0-0AB2-4DC3-B9C4-9BEED3ADAEC1}" dt="2021-04-15T18:41:44.155" v="248" actId="20577"/>
          <ac:spMkLst>
            <pc:docMk/>
            <pc:sldMk cId="3964690878" sldId="258"/>
            <ac:spMk id="2" creationId="{F8929D53-3926-4205-BFB5-8DBB8D0BEC06}"/>
          </ac:spMkLst>
        </pc:spChg>
        <pc:spChg chg="mod">
          <ac:chgData name="Justyna Kulma-Mazurek" userId="S::justyna.kulma.mazurek@zspcisie.pl::a21650be-130a-493c-9642-87df71b3875a" providerId="AD" clId="Web-{12B8D0F0-0AB2-4DC3-B9C4-9BEED3ADAEC1}" dt="2021-04-15T18:44:42.181" v="420" actId="20577"/>
          <ac:spMkLst>
            <pc:docMk/>
            <pc:sldMk cId="3964690878" sldId="258"/>
            <ac:spMk id="3" creationId="{7321678F-FCD1-4959-8C8A-5C10CEA94B63}"/>
          </ac:spMkLst>
        </pc:spChg>
      </pc:sldChg>
      <pc:sldMasterChg chg="del delSldLayout">
        <pc:chgData name="Justyna Kulma-Mazurek" userId="S::justyna.kulma.mazurek@zspcisie.pl::a21650be-130a-493c-9642-87df71b3875a" providerId="AD" clId="Web-{12B8D0F0-0AB2-4DC3-B9C4-9BEED3ADAEC1}" dt="2021-04-15T13:20:30.437" v="27"/>
        <pc:sldMasterMkLst>
          <pc:docMk/>
          <pc:sldMasterMk cId="3926633689" sldId="2147483648"/>
        </pc:sldMasterMkLst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">
        <pc:chgData name="Justyna Kulma-Mazurek" userId="S::justyna.kulma.mazurek@zspcisie.pl::a21650be-130a-493c-9642-87df71b3875a" providerId="AD" clId="Web-{12B8D0F0-0AB2-4DC3-B9C4-9BEED3ADAEC1}" dt="2021-04-15T13:20:30.437" v="27"/>
        <pc:sldMasterMkLst>
          <pc:docMk/>
          <pc:sldMasterMk cId="658828884" sldId="2147483712"/>
        </pc:sldMasterMkLst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3762041225" sldId="2147483701"/>
          </pc:sldLayoutMkLst>
        </pc:sldLayoutChg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617637403" sldId="2147483702"/>
          </pc:sldLayoutMkLst>
        </pc:sldLayoutChg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2446341042" sldId="2147483703"/>
          </pc:sldLayoutMkLst>
        </pc:sldLayoutChg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402955908" sldId="2147483704"/>
          </pc:sldLayoutMkLst>
        </pc:sldLayoutChg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1095695453" sldId="2147483705"/>
          </pc:sldLayoutMkLst>
        </pc:sldLayoutChg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3652525712" sldId="2147483706"/>
          </pc:sldLayoutMkLst>
        </pc:sldLayoutChg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616502410" sldId="2147483707"/>
          </pc:sldLayoutMkLst>
        </pc:sldLayoutChg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4019042055" sldId="2147483708"/>
          </pc:sldLayoutMkLst>
        </pc:sldLayoutChg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1828741285" sldId="2147483709"/>
          </pc:sldLayoutMkLst>
        </pc:sldLayoutChg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444408637" sldId="2147483710"/>
          </pc:sldLayoutMkLst>
        </pc:sldLayoutChg>
        <pc:sldLayoutChg chg="add">
          <pc:chgData name="Justyna Kulma-Mazurek" userId="S::justyna.kulma.mazurek@zspcisie.pl::a21650be-130a-493c-9642-87df71b3875a" providerId="AD" clId="Web-{12B8D0F0-0AB2-4DC3-B9C4-9BEED3ADAEC1}" dt="2021-04-15T13:20:30.437" v="27"/>
          <pc:sldLayoutMkLst>
            <pc:docMk/>
            <pc:sldMasterMk cId="658828884" sldId="2147483712"/>
            <pc:sldLayoutMk cId="4142917754" sldId="214748371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25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04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74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408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91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9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4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3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4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28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FA5B9DB-0BF9-4260-A97B-936524F96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078669-979D-4D83-BCD2-16A0490D2D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376" r="-2" b="41373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9824785-89B4-4433-955A-F2C847B15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59" y="614291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rgbClr val="23B92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66925" y="1731762"/>
            <a:ext cx="8058150" cy="245384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8100">
                <a:cs typeface="Calibri Light"/>
              </a:rPr>
              <a:t>Jak działać, gdy emocje biorą górę</a:t>
            </a:r>
            <a:endParaRPr lang="pl-PL" sz="81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228975" y="4599432"/>
            <a:ext cx="5734051" cy="93459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ctr"/>
            <a:r>
              <a:rPr lang="pl-PL" sz="3200" dirty="0">
                <a:cs typeface="Calibri"/>
              </a:rPr>
              <a:t>Opracowanie: Justyna </a:t>
            </a:r>
            <a:r>
              <a:rPr lang="pl-PL" sz="3200" dirty="0" err="1">
                <a:cs typeface="Calibri"/>
              </a:rPr>
              <a:t>Kulma</a:t>
            </a:r>
            <a:r>
              <a:rPr lang="pl-PL" sz="3200" dirty="0">
                <a:cs typeface="Calibri"/>
              </a:rPr>
              <a:t> – Mazurek na podstawie publikacji "</a:t>
            </a:r>
            <a:r>
              <a:rPr lang="pl-PL" sz="3200" dirty="0" err="1">
                <a:cs typeface="Calibri"/>
              </a:rPr>
              <a:t>Self</a:t>
            </a:r>
            <a:r>
              <a:rPr lang="pl-PL" sz="3200" dirty="0">
                <a:cs typeface="Calibri"/>
              </a:rPr>
              <a:t> – </a:t>
            </a:r>
            <a:r>
              <a:rPr lang="pl-PL" sz="3200" dirty="0" err="1">
                <a:cs typeface="Calibri"/>
              </a:rPr>
              <a:t>Regulation</a:t>
            </a:r>
            <a:r>
              <a:rPr lang="pl-PL" sz="3200" dirty="0">
                <a:cs typeface="Calibri"/>
              </a:rPr>
              <a:t> A. </a:t>
            </a:r>
            <a:r>
              <a:rPr lang="pl-PL" sz="3200" dirty="0" err="1">
                <a:cs typeface="Calibri"/>
              </a:rPr>
              <a:t>Strążki</a:t>
            </a:r>
            <a:r>
              <a:rPr lang="pl-PL" sz="3200" dirty="0">
                <a:cs typeface="Calibri"/>
              </a:rPr>
              <a:t> - Gawrysiak</a:t>
            </a:r>
            <a:endParaRPr lang="pl-PL" sz="3200" dirty="0" err="1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CB2E64D6-3AEB-4AFF-9475-E210F85E0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45DEEED-BE3A-4307-800A-45F555B51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5C73706-35AD-4797-B796-D806B8FE5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5006297" cy="6858000"/>
          </a:xfrm>
          <a:custGeom>
            <a:avLst/>
            <a:gdLst>
              <a:gd name="connsiteX0" fmla="*/ 5006297 w 5006297"/>
              <a:gd name="connsiteY0" fmla="*/ 0 h 6858000"/>
              <a:gd name="connsiteX1" fmla="*/ 1229608 w 5006297"/>
              <a:gd name="connsiteY1" fmla="*/ 0 h 6858000"/>
              <a:gd name="connsiteX2" fmla="*/ 1128285 w 5006297"/>
              <a:gd name="connsiteY2" fmla="*/ 156518 h 6858000"/>
              <a:gd name="connsiteX3" fmla="*/ 768782 w 5006297"/>
              <a:gd name="connsiteY3" fmla="*/ 825746 h 6858000"/>
              <a:gd name="connsiteX4" fmla="*/ 743290 w 5006297"/>
              <a:gd name="connsiteY4" fmla="*/ 860183 h 6858000"/>
              <a:gd name="connsiteX5" fmla="*/ 787138 w 5006297"/>
              <a:gd name="connsiteY5" fmla="*/ 756243 h 6858000"/>
              <a:gd name="connsiteX6" fmla="*/ 980544 w 5006297"/>
              <a:gd name="connsiteY6" fmla="*/ 339016 h 6858000"/>
              <a:gd name="connsiteX7" fmla="*/ 1161966 w 5006297"/>
              <a:gd name="connsiteY7" fmla="*/ 0 h 6858000"/>
              <a:gd name="connsiteX8" fmla="*/ 1104491 w 5006297"/>
              <a:gd name="connsiteY8" fmla="*/ 0 h 6858000"/>
              <a:gd name="connsiteX9" fmla="*/ 993044 w 5006297"/>
              <a:gd name="connsiteY9" fmla="*/ 204247 h 6858000"/>
              <a:gd name="connsiteX10" fmla="*/ 494731 w 5006297"/>
              <a:gd name="connsiteY10" fmla="*/ 1375322 h 6858000"/>
              <a:gd name="connsiteX11" fmla="*/ 46559 w 5006297"/>
              <a:gd name="connsiteY11" fmla="*/ 3329787 h 6858000"/>
              <a:gd name="connsiteX12" fmla="*/ 12272 w 5006297"/>
              <a:gd name="connsiteY12" fmla="*/ 4352595 h 6858000"/>
              <a:gd name="connsiteX13" fmla="*/ 171094 w 5006297"/>
              <a:gd name="connsiteY13" fmla="*/ 5544543 h 6858000"/>
              <a:gd name="connsiteX14" fmla="*/ 538125 w 5006297"/>
              <a:gd name="connsiteY14" fmla="*/ 6816123 h 6858000"/>
              <a:gd name="connsiteX15" fmla="*/ 555724 w 5006297"/>
              <a:gd name="connsiteY15" fmla="*/ 6858000 h 6858000"/>
              <a:gd name="connsiteX16" fmla="*/ 608303 w 5006297"/>
              <a:gd name="connsiteY16" fmla="*/ 6858000 h 6858000"/>
              <a:gd name="connsiteX17" fmla="*/ 596366 w 5006297"/>
              <a:gd name="connsiteY17" fmla="*/ 6829337 h 6858000"/>
              <a:gd name="connsiteX18" fmla="*/ 364843 w 5006297"/>
              <a:gd name="connsiteY18" fmla="*/ 6132604 h 6858000"/>
              <a:gd name="connsiteX19" fmla="*/ 213412 w 5006297"/>
              <a:gd name="connsiteY19" fmla="*/ 5505676 h 6858000"/>
              <a:gd name="connsiteX20" fmla="*/ 211628 w 5006297"/>
              <a:gd name="connsiteY20" fmla="*/ 5472254 h 6858000"/>
              <a:gd name="connsiteX21" fmla="*/ 311945 w 5006297"/>
              <a:gd name="connsiteY21" fmla="*/ 5821167 h 6858000"/>
              <a:gd name="connsiteX22" fmla="*/ 623960 w 5006297"/>
              <a:gd name="connsiteY22" fmla="*/ 6658826 h 6858000"/>
              <a:gd name="connsiteX23" fmla="*/ 717350 w 5006297"/>
              <a:gd name="connsiteY23" fmla="*/ 6858000 h 6858000"/>
              <a:gd name="connsiteX24" fmla="*/ 5006297 w 5006297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06297" h="6858000">
                <a:moveTo>
                  <a:pt x="5006297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5006297" y="6858000"/>
                </a:lnTo>
                <a:close/>
              </a:path>
            </a:pathLst>
          </a:custGeom>
          <a:solidFill>
            <a:srgbClr val="23B92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5E38A07-DE89-4D5B-B2F7-EEA02755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4652"/>
            <a:ext cx="3182112" cy="5568696"/>
          </a:xfrm>
        </p:spPr>
        <p:txBody>
          <a:bodyPr>
            <a:normAutofit/>
          </a:bodyPr>
          <a:lstStyle/>
          <a:p>
            <a:r>
              <a:rPr lang="pl-PL" sz="6600">
                <a:solidFill>
                  <a:srgbClr val="FFFFFF"/>
                </a:solidFill>
              </a:rPr>
              <a:t>Przykłady usuwania stresorów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EC41A1-7577-46A0-BDA9-A8361537C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4350" y="644652"/>
            <a:ext cx="5856401" cy="55686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Nadmuchiwana gumowa poduszka zaspokoi potrzebę ruchu</a:t>
            </a:r>
          </a:p>
          <a:p>
            <a:r>
              <a:rPr lang="pl-PL" dirty="0"/>
              <a:t>Zwiększoną potrzebę stymulacji czucia głębokiego można zaspokoić </a:t>
            </a:r>
            <a:r>
              <a:rPr lang="pl-PL" dirty="0" err="1"/>
              <a:t>ciastoliną</a:t>
            </a:r>
            <a:r>
              <a:rPr lang="pl-PL" dirty="0"/>
              <a:t>, gniotkami</a:t>
            </a:r>
          </a:p>
          <a:p>
            <a:r>
              <a:rPr lang="pl-PL" dirty="0"/>
              <a:t>Ograniczenie ilości przedmiotów, kolorów pomoże dziecku z trudnościami w przetwarzaniu bodźców wzrokowych</a:t>
            </a:r>
          </a:p>
          <a:p>
            <a:r>
              <a:rPr lang="pl-PL" dirty="0"/>
              <a:t>Jeśli dziecko źle reaguje na piasek w piaskownicy można założyć mu kalosze</a:t>
            </a:r>
          </a:p>
          <a:p>
            <a:r>
              <a:rPr lang="pl-PL" dirty="0"/>
              <a:t>Jeśli bodźce zmysłowe sprawiają trudność oswajajmy je z dziećmi powoli i stopniowo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6385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23B92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EE4D2AF-312E-41AC-8586-5BDE8B223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5600">
                <a:solidFill>
                  <a:schemeClr val="bg1"/>
                </a:solidFill>
              </a:rPr>
              <a:t>Jak wyciszyć szalejące dziecko?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3ED674-114A-4935-870C-2FBDFB29F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/>
              <a:t>Zadbaj o własny spokój; skup się na oddechu, policz w myślach do dziesięciu, przekieruj swoją uwagę na przyjemne, relaksujące wspomnienie</a:t>
            </a:r>
          </a:p>
          <a:p>
            <a:r>
              <a:rPr lang="pl-PL" dirty="0"/>
              <a:t>Spróbuj zarazić dziecko swoim spokojem</a:t>
            </a:r>
          </a:p>
          <a:p>
            <a:r>
              <a:rPr lang="pl-PL" dirty="0"/>
              <a:t>Daj element zaskoczenia i zabawy, zaciekaw czymś dziecko</a:t>
            </a:r>
          </a:p>
          <a:p>
            <a:r>
              <a:rPr lang="pl-PL" dirty="0"/>
              <a:t>Zauważaj momenty spokojnej, radosnej aktywności, mów o tym dziecku: "patrz rysujesz i jesteś spokojna, jest ci dobrze"</a:t>
            </a:r>
          </a:p>
        </p:txBody>
      </p:sp>
    </p:spTree>
    <p:extLst>
      <p:ext uri="{BB962C8B-B14F-4D97-AF65-F5344CB8AC3E}">
        <p14:creationId xmlns:p14="http://schemas.microsoft.com/office/powerpoint/2010/main" val="1570143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6FF97B2-6BD6-4485-AB0F-F41B5F94D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pl-PL" sz="6000"/>
              <a:t>jak rodzic może powrócić do emocjonalnej równowagi?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23B921"/>
          </a:solidFill>
          <a:ln w="41275" cap="rnd">
            <a:solidFill>
              <a:srgbClr val="23B92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542952-8B13-4E18-AFD2-4CFE089F7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600"/>
              <a:t>Nie obwiniaj siebie i , tym bardziej dziecka za różne niewłaściwe zachowania</a:t>
            </a:r>
          </a:p>
          <a:p>
            <a:pPr>
              <a:lnSpc>
                <a:spcPct val="100000"/>
              </a:lnSpc>
            </a:pPr>
            <a:r>
              <a:rPr lang="pl-PL" sz="2600"/>
              <a:t>Identyfikuj rozmaite stresory oraz obserwuj poziom swojego napięcia i zasoby energii</a:t>
            </a:r>
          </a:p>
          <a:p>
            <a:pPr>
              <a:lnSpc>
                <a:spcPct val="100000"/>
              </a:lnSpc>
            </a:pPr>
            <a:r>
              <a:rPr lang="pl-PL" sz="2600"/>
              <a:t>Modyfikuj otoczenie i własne reakcje:</a:t>
            </a:r>
          </a:p>
          <a:p>
            <a:pPr>
              <a:lnSpc>
                <a:spcPct val="100000"/>
              </a:lnSpc>
            </a:pPr>
            <a:r>
              <a:rPr lang="pl-PL" sz="2600"/>
              <a:t>- usuń lub zminimalizuj te stresory, na które masz wpływ</a:t>
            </a:r>
          </a:p>
          <a:p>
            <a:pPr>
              <a:lnSpc>
                <a:spcPct val="100000"/>
              </a:lnSpc>
            </a:pPr>
            <a:r>
              <a:rPr lang="pl-PL" sz="2600"/>
              <a:t>- zaakceptuj te stresory, które występują niezależnie od naszych działań</a:t>
            </a:r>
          </a:p>
          <a:p>
            <a:pPr>
              <a:lnSpc>
                <a:spcPct val="100000"/>
              </a:lnSpc>
            </a:pPr>
            <a:r>
              <a:rPr lang="pl-PL" sz="2600"/>
              <a:t>"Ładuj baterie" - odpoczywaj, dbaj o dietę oraz o przyjemne aktywności samodzielnie i z bliskimi</a:t>
            </a:r>
          </a:p>
          <a:p>
            <a:pPr>
              <a:lnSpc>
                <a:spcPct val="100000"/>
              </a:lnSpc>
            </a:pPr>
            <a:r>
              <a:rPr lang="pl-PL" sz="2600"/>
              <a:t>Poszukuj wsparcia u życzliwych osób dorosłych</a:t>
            </a:r>
          </a:p>
        </p:txBody>
      </p:sp>
    </p:spTree>
    <p:extLst>
      <p:ext uri="{BB962C8B-B14F-4D97-AF65-F5344CB8AC3E}">
        <p14:creationId xmlns:p14="http://schemas.microsoft.com/office/powerpoint/2010/main" val="1513657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A2E39B7-17D8-4009-A8BA-9E8D8EC1B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967EEEC4-6120-428D-8FB5-916920AEC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rgbClr val="23B92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3EB30F4-91ED-4F13-89F8-1F1F2638A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71" y="1420591"/>
            <a:ext cx="6809014" cy="1102860"/>
          </a:xfrm>
        </p:spPr>
        <p:txBody>
          <a:bodyPr anchor="b">
            <a:normAutofit/>
          </a:bodyPr>
          <a:lstStyle/>
          <a:p>
            <a:r>
              <a:rPr lang="pl-PL" sz="6600">
                <a:solidFill>
                  <a:srgbClr val="FFFFFF"/>
                </a:solidFill>
              </a:rPr>
              <a:t>Warto przeczytać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BCDD96-51B7-4C7D-A5AA-99FB13B93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1" y="2694218"/>
            <a:ext cx="6809014" cy="333953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600">
                <a:solidFill>
                  <a:srgbClr val="FFFFFF"/>
                </a:solidFill>
              </a:rPr>
              <a:t>Self – Regulation Opowieści dla dzieci O tym, jak działać, gdy emocje biorą górę</a:t>
            </a:r>
          </a:p>
          <a:p>
            <a:pPr>
              <a:lnSpc>
                <a:spcPct val="100000"/>
              </a:lnSpc>
            </a:pPr>
            <a:r>
              <a:rPr lang="pl-PL" sz="2600">
                <a:solidFill>
                  <a:srgbClr val="FFFFFF"/>
                </a:solidFill>
              </a:rPr>
              <a:t>Self – Regulation Szkolne wyzwania </a:t>
            </a:r>
            <a:r>
              <a:rPr lang="pl-PL" sz="2600">
                <a:solidFill>
                  <a:srgbClr val="FFFFFF"/>
                </a:solidFill>
                <a:ea typeface="+mn-lt"/>
                <a:cs typeface="+mn-lt"/>
              </a:rPr>
              <a:t>Opowieści dla dzieci O tym, jak działać, gdy emocje biorą górę</a:t>
            </a:r>
          </a:p>
          <a:p>
            <a:pPr>
              <a:lnSpc>
                <a:spcPct val="100000"/>
              </a:lnSpc>
            </a:pPr>
            <a:r>
              <a:rPr lang="pl-PL" sz="2600">
                <a:solidFill>
                  <a:srgbClr val="FFFFFF"/>
                </a:solidFill>
              </a:rPr>
              <a:t>Książki zawierają opowiadania dla dzieci i dorosłych oraz uwzględniają obecną sytuację pandemii</a:t>
            </a:r>
          </a:p>
          <a:p>
            <a:pPr>
              <a:lnSpc>
                <a:spcPct val="100000"/>
              </a:lnSpc>
            </a:pPr>
            <a:r>
              <a:rPr lang="pl-PL" sz="2600">
                <a:solidFill>
                  <a:srgbClr val="FFFFFF"/>
                </a:solidFill>
              </a:rPr>
              <a:t>Autor – Agnieszka Strążka - Gawrysiak</a:t>
            </a:r>
          </a:p>
        </p:txBody>
      </p:sp>
    </p:spTree>
    <p:extLst>
      <p:ext uri="{BB962C8B-B14F-4D97-AF65-F5344CB8AC3E}">
        <p14:creationId xmlns:p14="http://schemas.microsoft.com/office/powerpoint/2010/main" val="368913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512CFFD-8D21-4D76-845A-D797E22CA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pl-PL" sz="7200"/>
              <a:t>Co mówi biologia?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23B921"/>
          </a:solidFill>
          <a:ln w="38100" cap="rnd">
            <a:solidFill>
              <a:srgbClr val="23B92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C81901-075A-4ED9-9C2E-38AE6172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 dirty="0"/>
              <a:t>Część mózgu odpowiedzialna za kontrolowanie własnych impulsów, to tak zwana kora nowa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Kora nowa kształtuje się w pierwszych 25 latach życia człowieka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U małego dziecka jest jeszcze słabo uformowana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U małego dziecka dominują bardziej prymitywne części mózgu - mózg emocjonalny i mózg gadzi</a:t>
            </a:r>
          </a:p>
          <a:p>
            <a:pPr>
              <a:lnSpc>
                <a:spcPct val="100000"/>
              </a:lnSpc>
            </a:pPr>
            <a:r>
              <a:rPr lang="pl-PL" sz="2400" dirty="0"/>
              <a:t>Mózg gadzi odpowiada za reakcje na prawdziwe lub wyobrażone zagrożenie.</a:t>
            </a:r>
          </a:p>
        </p:txBody>
      </p:sp>
      <p:pic>
        <p:nvPicPr>
          <p:cNvPr id="5" name="Picture 4" descr="Obraz ze skanowania ludzkiego mózgu w klinice neurologii">
            <a:extLst>
              <a:ext uri="{FF2B5EF4-FFF2-40B4-BE49-F238E27FC236}">
                <a16:creationId xmlns:a16="http://schemas.microsoft.com/office/drawing/2014/main" id="{D1A24A20-AE94-4CA3-9E33-4EF895941D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49" r="219" b="4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1892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929D53-3926-4205-BFB5-8DBB8D0BE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pl-PL" sz="6000"/>
              <a:t>Co z tego wynika?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23B921"/>
          </a:solidFill>
          <a:ln w="41275" cap="rnd">
            <a:solidFill>
              <a:srgbClr val="23B92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21678F-FCD1-4959-8C8A-5C10CEA94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Maluchy nie mają pełnego dostępu do swojej kory nowej </a:t>
            </a:r>
            <a:br>
              <a:rPr lang="pl-PL" dirty="0"/>
            </a:br>
            <a:r>
              <a:rPr lang="pl-PL"/>
              <a:t>i dlatego tak często tracą nad sobą kontrolę</a:t>
            </a:r>
          </a:p>
          <a:p>
            <a:r>
              <a:rPr lang="pl-PL"/>
              <a:t>W większości przypadków nie są "niegrzeczne", to że wystawiają na próbę cierpliwość opiekunów i płaczą, krzyczą, jęczą bez powodu i odmawiają wykonywania poleceń wynika </a:t>
            </a:r>
            <a:br>
              <a:rPr lang="pl-PL" dirty="0"/>
            </a:br>
            <a:r>
              <a:rPr lang="pl-PL"/>
              <a:t>z niedojrzałości mózgu.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4690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23B921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80D4AAF-304A-42A9-8A07-4EFF332C4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r>
              <a:rPr lang="pl-PL" sz="6600">
                <a:solidFill>
                  <a:schemeClr val="bg1"/>
                </a:solidFill>
              </a:rPr>
              <a:t>A może to stres?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F60754-5D57-49C1-AE93-9AF40B184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400"/>
              <a:t>Kiedy napięcie u dziecka jest wysokie a jego zasoby energii zostały nadwyrężone przez nadmierny stres, to dzieci tracą kontrolę nad zachowaniem</a:t>
            </a:r>
          </a:p>
          <a:p>
            <a:pPr>
              <a:lnSpc>
                <a:spcPct val="100000"/>
              </a:lnSpc>
            </a:pPr>
            <a:r>
              <a:rPr lang="pl-PL" sz="2400"/>
              <a:t>Co może powodować stres?</a:t>
            </a:r>
          </a:p>
          <a:p>
            <a:pPr>
              <a:lnSpc>
                <a:spcPct val="100000"/>
              </a:lnSpc>
            </a:pPr>
            <a:r>
              <a:rPr lang="pl-PL" sz="2400"/>
              <a:t>- głód</a:t>
            </a:r>
          </a:p>
          <a:p>
            <a:pPr>
              <a:lnSpc>
                <a:spcPct val="100000"/>
              </a:lnSpc>
            </a:pPr>
            <a:r>
              <a:rPr lang="pl-PL" sz="2400"/>
              <a:t>- zmęczenie fizyczne</a:t>
            </a:r>
          </a:p>
          <a:p>
            <a:pPr>
              <a:lnSpc>
                <a:spcPct val="100000"/>
              </a:lnSpc>
            </a:pPr>
            <a:r>
              <a:rPr lang="pl-PL" sz="2400"/>
              <a:t>- niedobór aktywności fizycznej</a:t>
            </a:r>
          </a:p>
          <a:p>
            <a:pPr>
              <a:lnSpc>
                <a:spcPct val="100000"/>
              </a:lnSpc>
            </a:pPr>
            <a:r>
              <a:rPr lang="pl-PL" sz="2400"/>
              <a:t>- silne emocje</a:t>
            </a:r>
          </a:p>
          <a:p>
            <a:pPr>
              <a:lnSpc>
                <a:spcPct val="100000"/>
              </a:lnSpc>
            </a:pPr>
            <a:r>
              <a:rPr lang="pl-PL" sz="2400"/>
              <a:t>- przebywanie w grupie ludzi</a:t>
            </a:r>
          </a:p>
          <a:p>
            <a:pPr>
              <a:lnSpc>
                <a:spcPct val="100000"/>
              </a:lnSpc>
            </a:pPr>
            <a:r>
              <a:rPr lang="pl-PL" sz="2400"/>
              <a:t>- konieczność dostosowania się do norm i rezygnacji ze swoich potrzeb</a:t>
            </a:r>
          </a:p>
          <a:p>
            <a:pPr>
              <a:lnSpc>
                <a:spcPct val="100000"/>
              </a:lnSpc>
            </a:pPr>
            <a:endParaRPr lang="pl-PL" sz="2400"/>
          </a:p>
        </p:txBody>
      </p:sp>
    </p:spTree>
    <p:extLst>
      <p:ext uri="{BB962C8B-B14F-4D97-AF65-F5344CB8AC3E}">
        <p14:creationId xmlns:p14="http://schemas.microsoft.com/office/powerpoint/2010/main" val="3157752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3B921"/>
          </a:solidFill>
          <a:ln w="38100" cap="rnd">
            <a:solidFill>
              <a:srgbClr val="23B92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E2C5F8D-EFAE-49CD-A16D-FE10D767D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sz="6600"/>
              <a:t>Stres wyczerpuje energię dziecka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F7441A-EE8A-462E-8DE9-85F373005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pl-PL" dirty="0"/>
          </a:p>
          <a:p>
            <a:r>
              <a:rPr lang="pl-PL" dirty="0"/>
              <a:t>A kiedy zasoby energii zostaną wyczerpane przez stresory, to dziecko nie panuje nad sobą</a:t>
            </a:r>
          </a:p>
          <a:p>
            <a:r>
              <a:rPr lang="pl-PL" dirty="0"/>
              <a:t>Zrozumienie różnicy między zachowaniem niegrzecznym a zachowaniem wywołanym przez stres pozwala na zrozumienie zachowania dziecka i zobaczenie go w innym świetle</a:t>
            </a:r>
          </a:p>
          <a:p>
            <a:r>
              <a:rPr lang="pl-PL" dirty="0"/>
              <a:t>A dzięki temu rodzice stają się bardziej empatyczni i mniej się złoszczą na to, co dziecko zrobiło</a:t>
            </a:r>
          </a:p>
        </p:txBody>
      </p:sp>
    </p:spTree>
    <p:extLst>
      <p:ext uri="{BB962C8B-B14F-4D97-AF65-F5344CB8AC3E}">
        <p14:creationId xmlns:p14="http://schemas.microsoft.com/office/powerpoint/2010/main" val="307346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D3E747D-9525-4768-B48E-DE6E94EC1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4100"/>
              <a:t>Jak pomóc małemu dziecku w trudnych emocjach?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23B921"/>
          </a:solidFill>
          <a:ln w="38100" cap="rnd">
            <a:solidFill>
              <a:srgbClr val="23B92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88363A-86E7-4B7C-B2D4-49B67B237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000"/>
              <a:t>Warto poszukać stresorów, które wywołały to zachowanie</a:t>
            </a:r>
          </a:p>
          <a:p>
            <a:pPr>
              <a:lnSpc>
                <a:spcPct val="100000"/>
              </a:lnSpc>
            </a:pPr>
            <a:r>
              <a:rPr lang="pl-PL" sz="2000"/>
              <a:t>Zredukować stres uspokajając dziecko</a:t>
            </a:r>
          </a:p>
          <a:p>
            <a:pPr>
              <a:lnSpc>
                <a:spcPct val="100000"/>
              </a:lnSpc>
            </a:pPr>
            <a:r>
              <a:rPr lang="pl-PL" sz="2000"/>
              <a:t>Jak uspokoić dziecko i pomóc mu czuć się bezpiecznie?</a:t>
            </a:r>
          </a:p>
          <a:p>
            <a:pPr>
              <a:lnSpc>
                <a:spcPct val="100000"/>
              </a:lnSpc>
            </a:pPr>
            <a:r>
              <a:rPr lang="pl-PL" sz="2000"/>
              <a:t>- używając łagodnego głosu</a:t>
            </a:r>
          </a:p>
          <a:p>
            <a:pPr>
              <a:lnSpc>
                <a:spcPct val="100000"/>
              </a:lnSpc>
            </a:pPr>
            <a:r>
              <a:rPr lang="pl-PL" sz="2000"/>
              <a:t>- kojącego dotyku</a:t>
            </a:r>
          </a:p>
          <a:p>
            <a:pPr>
              <a:lnSpc>
                <a:spcPct val="100000"/>
              </a:lnSpc>
            </a:pPr>
            <a:r>
              <a:rPr lang="pl-PL" sz="2000"/>
              <a:t>- zaspokojenie podstawowych potrzeb (nakarmić, napoić, odseparować od tłumu, hałasu, ostrego światła)</a:t>
            </a:r>
          </a:p>
        </p:txBody>
      </p:sp>
      <p:pic>
        <p:nvPicPr>
          <p:cNvPr id="5" name="Picture 4" descr="Miś">
            <a:extLst>
              <a:ext uri="{FF2B5EF4-FFF2-40B4-BE49-F238E27FC236}">
                <a16:creationId xmlns:a16="http://schemas.microsoft.com/office/drawing/2014/main" id="{B7D2ED2C-135E-4441-B7A5-EC9F67FFC5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49" r="-3" b="-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61973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5387BC5-7720-4ACB-A76B-03789A187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419540" cy="5431536"/>
          </a:xfrm>
        </p:spPr>
        <p:txBody>
          <a:bodyPr>
            <a:normAutofit/>
          </a:bodyPr>
          <a:lstStyle/>
          <a:p>
            <a:r>
              <a:rPr lang="pl-PL" sz="6000"/>
              <a:t>Jak pomóc dziecku odzyskać energię?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39411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23B921"/>
          </a:solidFill>
          <a:ln w="41275" cap="rnd">
            <a:solidFill>
              <a:srgbClr val="23B92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16EA92-F0E0-4C6B-A5CD-429A6AA2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8595" y="552091"/>
            <a:ext cx="6052158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Zbilansowaną dietą</a:t>
            </a:r>
          </a:p>
          <a:p>
            <a:r>
              <a:rPr lang="pl-PL" dirty="0"/>
              <a:t>Wystarczająco długim i dobrej jakości snem</a:t>
            </a:r>
          </a:p>
          <a:p>
            <a:r>
              <a:rPr lang="pl-PL" dirty="0"/>
              <a:t>Regularną aktywnością fizyczną na świeżym powietrzu</a:t>
            </a:r>
          </a:p>
          <a:p>
            <a:r>
              <a:rPr lang="pl-PL" dirty="0"/>
              <a:t>Rodzice też muszą zadbać o siebie - potrzebują systematycznie regenerować się i redukować własny stres oraz jeśli to możliwe wymieniać się w opiece nad dzieckiem</a:t>
            </a:r>
          </a:p>
        </p:txBody>
      </p:sp>
    </p:spTree>
    <p:extLst>
      <p:ext uri="{BB962C8B-B14F-4D97-AF65-F5344CB8AC3E}">
        <p14:creationId xmlns:p14="http://schemas.microsoft.com/office/powerpoint/2010/main" val="161408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3B921"/>
          </a:solidFill>
          <a:ln w="38100" cap="rnd">
            <a:solidFill>
              <a:srgbClr val="23B92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711E763-1767-41DD-9994-57B6D13E9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4100"/>
              <a:t>Co zrobić kiedy rodzeństwo w złości krzyczy na siebie, przepycha się, szczypie?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1048C4-6866-4AE4-AD0B-AD7298DDB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pl-PL" sz="2600" dirty="0"/>
              <a:t>Zadbaj o bezpieczeństwo - rozdziel walczących</a:t>
            </a:r>
          </a:p>
          <a:p>
            <a:pPr>
              <a:lnSpc>
                <a:spcPct val="100000"/>
              </a:lnSpc>
            </a:pPr>
            <a:r>
              <a:rPr lang="pl-PL" sz="2600" dirty="0"/>
              <a:t>Zatrzymaj się na chwilę i weź kilka głębokich oddechów - nie daj się zarazić silnymi emocjami dzieci</a:t>
            </a:r>
          </a:p>
          <a:p>
            <a:pPr>
              <a:lnSpc>
                <a:spcPct val="100000"/>
              </a:lnSpc>
            </a:pPr>
            <a:r>
              <a:rPr lang="pl-PL" sz="2600" dirty="0"/>
              <a:t>Stosuj krótkie i proste komunikaty: "puść brata" - kiedy dziecko jest wzburzone nie docierają do niego długie komunikaty ani te odwołujące się do empatii</a:t>
            </a:r>
          </a:p>
          <a:p>
            <a:pPr>
              <a:lnSpc>
                <a:spcPct val="100000"/>
              </a:lnSpc>
            </a:pPr>
            <a:r>
              <a:rPr lang="pl-PL" sz="2600" dirty="0"/>
              <a:t>Spróbuj nazwać emocje dziecka, jeśli się pomylisz, dziecko być może ci o tym powie</a:t>
            </a:r>
          </a:p>
          <a:p>
            <a:pPr>
              <a:lnSpc>
                <a:spcPct val="100000"/>
              </a:lnSpc>
            </a:pPr>
            <a:r>
              <a:rPr lang="pl-PL" sz="2600" dirty="0"/>
              <a:t>Sprawdź jak dzieci się czują, zapytaj o ich potrzeby, kiedy maluch się uspokoi jest szansa, że przeprosi</a:t>
            </a:r>
          </a:p>
          <a:p>
            <a:pPr>
              <a:lnSpc>
                <a:spcPct val="100000"/>
              </a:lnSpc>
            </a:pPr>
            <a:r>
              <a:rPr lang="pl-PL" sz="2600" dirty="0"/>
              <a:t>Jak już pogniewane rodzeństwo się uspokoi, to wspólnie poszukajcie z dziećmi rozwiązania</a:t>
            </a:r>
          </a:p>
          <a:p>
            <a:pPr>
              <a:lnSpc>
                <a:spcPct val="100000"/>
              </a:lnSpc>
            </a:pPr>
            <a:r>
              <a:rPr lang="pl-PL" sz="2600" dirty="0"/>
              <a:t>Kiedy emocje opadną a dzieci czują się bezpiecznie pomówcie o tym, jak należy się zachowywać w sytuacji konfliktu</a:t>
            </a:r>
          </a:p>
          <a:p>
            <a:pPr marL="0" indent="0">
              <a:lnSpc>
                <a:spcPct val="100000"/>
              </a:lnSpc>
              <a:buNone/>
            </a:pPr>
            <a:endParaRPr lang="pl-PL" sz="2600"/>
          </a:p>
        </p:txBody>
      </p:sp>
    </p:spTree>
    <p:extLst>
      <p:ext uri="{BB962C8B-B14F-4D97-AF65-F5344CB8AC3E}">
        <p14:creationId xmlns:p14="http://schemas.microsoft.com/office/powerpoint/2010/main" val="3126516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45DEEED-BE3A-4307-800A-45F555B51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5C73706-35AD-4797-B796-D806B8FE5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5006297" cy="6858000"/>
          </a:xfrm>
          <a:custGeom>
            <a:avLst/>
            <a:gdLst>
              <a:gd name="connsiteX0" fmla="*/ 5006297 w 5006297"/>
              <a:gd name="connsiteY0" fmla="*/ 0 h 6858000"/>
              <a:gd name="connsiteX1" fmla="*/ 1229608 w 5006297"/>
              <a:gd name="connsiteY1" fmla="*/ 0 h 6858000"/>
              <a:gd name="connsiteX2" fmla="*/ 1128285 w 5006297"/>
              <a:gd name="connsiteY2" fmla="*/ 156518 h 6858000"/>
              <a:gd name="connsiteX3" fmla="*/ 768782 w 5006297"/>
              <a:gd name="connsiteY3" fmla="*/ 825746 h 6858000"/>
              <a:gd name="connsiteX4" fmla="*/ 743290 w 5006297"/>
              <a:gd name="connsiteY4" fmla="*/ 860183 h 6858000"/>
              <a:gd name="connsiteX5" fmla="*/ 787138 w 5006297"/>
              <a:gd name="connsiteY5" fmla="*/ 756243 h 6858000"/>
              <a:gd name="connsiteX6" fmla="*/ 980544 w 5006297"/>
              <a:gd name="connsiteY6" fmla="*/ 339016 h 6858000"/>
              <a:gd name="connsiteX7" fmla="*/ 1161966 w 5006297"/>
              <a:gd name="connsiteY7" fmla="*/ 0 h 6858000"/>
              <a:gd name="connsiteX8" fmla="*/ 1104491 w 5006297"/>
              <a:gd name="connsiteY8" fmla="*/ 0 h 6858000"/>
              <a:gd name="connsiteX9" fmla="*/ 993044 w 5006297"/>
              <a:gd name="connsiteY9" fmla="*/ 204247 h 6858000"/>
              <a:gd name="connsiteX10" fmla="*/ 494731 w 5006297"/>
              <a:gd name="connsiteY10" fmla="*/ 1375322 h 6858000"/>
              <a:gd name="connsiteX11" fmla="*/ 46559 w 5006297"/>
              <a:gd name="connsiteY11" fmla="*/ 3329787 h 6858000"/>
              <a:gd name="connsiteX12" fmla="*/ 12272 w 5006297"/>
              <a:gd name="connsiteY12" fmla="*/ 4352595 h 6858000"/>
              <a:gd name="connsiteX13" fmla="*/ 171094 w 5006297"/>
              <a:gd name="connsiteY13" fmla="*/ 5544543 h 6858000"/>
              <a:gd name="connsiteX14" fmla="*/ 538125 w 5006297"/>
              <a:gd name="connsiteY14" fmla="*/ 6816123 h 6858000"/>
              <a:gd name="connsiteX15" fmla="*/ 555724 w 5006297"/>
              <a:gd name="connsiteY15" fmla="*/ 6858000 h 6858000"/>
              <a:gd name="connsiteX16" fmla="*/ 608303 w 5006297"/>
              <a:gd name="connsiteY16" fmla="*/ 6858000 h 6858000"/>
              <a:gd name="connsiteX17" fmla="*/ 596366 w 5006297"/>
              <a:gd name="connsiteY17" fmla="*/ 6829337 h 6858000"/>
              <a:gd name="connsiteX18" fmla="*/ 364843 w 5006297"/>
              <a:gd name="connsiteY18" fmla="*/ 6132604 h 6858000"/>
              <a:gd name="connsiteX19" fmla="*/ 213412 w 5006297"/>
              <a:gd name="connsiteY19" fmla="*/ 5505676 h 6858000"/>
              <a:gd name="connsiteX20" fmla="*/ 211628 w 5006297"/>
              <a:gd name="connsiteY20" fmla="*/ 5472254 h 6858000"/>
              <a:gd name="connsiteX21" fmla="*/ 311945 w 5006297"/>
              <a:gd name="connsiteY21" fmla="*/ 5821167 h 6858000"/>
              <a:gd name="connsiteX22" fmla="*/ 623960 w 5006297"/>
              <a:gd name="connsiteY22" fmla="*/ 6658826 h 6858000"/>
              <a:gd name="connsiteX23" fmla="*/ 717350 w 5006297"/>
              <a:gd name="connsiteY23" fmla="*/ 6858000 h 6858000"/>
              <a:gd name="connsiteX24" fmla="*/ 5006297 w 5006297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06297" h="6858000">
                <a:moveTo>
                  <a:pt x="5006297" y="0"/>
                </a:moveTo>
                <a:lnTo>
                  <a:pt x="1229608" y="0"/>
                </a:lnTo>
                <a:lnTo>
                  <a:pt x="1128285" y="156518"/>
                </a:lnTo>
                <a:cubicBezTo>
                  <a:pt x="996915" y="372642"/>
                  <a:pt x="877575" y="596029"/>
                  <a:pt x="768782" y="825746"/>
                </a:cubicBezTo>
                <a:cubicBezTo>
                  <a:pt x="763429" y="839224"/>
                  <a:pt x="754646" y="851089"/>
                  <a:pt x="743290" y="860183"/>
                </a:cubicBezTo>
                <a:cubicBezTo>
                  <a:pt x="757948" y="825621"/>
                  <a:pt x="772224" y="790805"/>
                  <a:pt x="787138" y="756243"/>
                </a:cubicBezTo>
                <a:cubicBezTo>
                  <a:pt x="848067" y="615114"/>
                  <a:pt x="912406" y="475964"/>
                  <a:pt x="980544" y="339016"/>
                </a:cubicBezTo>
                <a:lnTo>
                  <a:pt x="1161966" y="0"/>
                </a:lnTo>
                <a:lnTo>
                  <a:pt x="1104491" y="0"/>
                </a:lnTo>
                <a:lnTo>
                  <a:pt x="993044" y="204247"/>
                </a:lnTo>
                <a:cubicBezTo>
                  <a:pt x="798291" y="579761"/>
                  <a:pt x="634561" y="971401"/>
                  <a:pt x="494731" y="1375322"/>
                </a:cubicBezTo>
                <a:cubicBezTo>
                  <a:pt x="277072" y="2009491"/>
                  <a:pt x="126862" y="2664550"/>
                  <a:pt x="46559" y="3329787"/>
                </a:cubicBezTo>
                <a:cubicBezTo>
                  <a:pt x="4496" y="3670216"/>
                  <a:pt x="-14242" y="4010141"/>
                  <a:pt x="12272" y="4352595"/>
                </a:cubicBezTo>
                <a:cubicBezTo>
                  <a:pt x="43627" y="4752907"/>
                  <a:pt x="90918" y="5150814"/>
                  <a:pt x="171094" y="5544543"/>
                </a:cubicBezTo>
                <a:cubicBezTo>
                  <a:pt x="259524" y="5979227"/>
                  <a:pt x="379573" y="6403657"/>
                  <a:pt x="538125" y="6816123"/>
                </a:cubicBezTo>
                <a:lnTo>
                  <a:pt x="555724" y="6858000"/>
                </a:lnTo>
                <a:lnTo>
                  <a:pt x="608303" y="6858000"/>
                </a:lnTo>
                <a:lnTo>
                  <a:pt x="596366" y="6829337"/>
                </a:lnTo>
                <a:cubicBezTo>
                  <a:pt x="508696" y="6602484"/>
                  <a:pt x="431985" y="6369981"/>
                  <a:pt x="364843" y="6132604"/>
                </a:cubicBezTo>
                <a:cubicBezTo>
                  <a:pt x="306463" y="5925865"/>
                  <a:pt x="263378" y="5714822"/>
                  <a:pt x="213412" y="5505676"/>
                </a:cubicBezTo>
                <a:cubicBezTo>
                  <a:pt x="212231" y="5494574"/>
                  <a:pt x="211637" y="5483421"/>
                  <a:pt x="211628" y="5472254"/>
                </a:cubicBezTo>
                <a:cubicBezTo>
                  <a:pt x="248210" y="5599108"/>
                  <a:pt x="277401" y="5710897"/>
                  <a:pt x="311945" y="5821167"/>
                </a:cubicBezTo>
                <a:cubicBezTo>
                  <a:pt x="401999" y="6108329"/>
                  <a:pt x="505868" y="6387643"/>
                  <a:pt x="623960" y="6658826"/>
                </a:cubicBezTo>
                <a:lnTo>
                  <a:pt x="717350" y="6858000"/>
                </a:lnTo>
                <a:lnTo>
                  <a:pt x="5006297" y="6858000"/>
                </a:lnTo>
                <a:close/>
              </a:path>
            </a:pathLst>
          </a:custGeom>
          <a:solidFill>
            <a:srgbClr val="23B92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3CD192-2310-4743-B0B3-1F2771DDA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644652"/>
            <a:ext cx="3182112" cy="5568696"/>
          </a:xfrm>
        </p:spPr>
        <p:txBody>
          <a:bodyPr>
            <a:normAutofit/>
          </a:bodyPr>
          <a:lstStyle/>
          <a:p>
            <a:r>
              <a:rPr lang="pl-PL" sz="6600">
                <a:solidFill>
                  <a:srgbClr val="FFFFFF"/>
                </a:solidFill>
              </a:rPr>
              <a:t>Z czego wynika niegrzeczne zachowanie dziecka?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3246D1-DC8A-4C68-B3FF-853D1F47A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4350" y="644652"/>
            <a:ext cx="5856401" cy="556869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Niektóre dzieci nie potrafią się wyciszyć, skupić uwagi na opiekunie, są ciągle w ruchu, zachowują się impulsywnie, rozpraszają uwagę innych</a:t>
            </a:r>
          </a:p>
          <a:p>
            <a:r>
              <a:rPr lang="pl-PL" dirty="0"/>
              <a:t>Dlaczego?</a:t>
            </a:r>
          </a:p>
          <a:p>
            <a:r>
              <a:rPr lang="pl-PL" dirty="0"/>
              <a:t>Ich system nerwowy bywa przeciążony stresem ze względu na trudności z przetwarzaniem bodźców (wzrokowych, dźwiękowych, czuciowych)</a:t>
            </a:r>
          </a:p>
          <a:p>
            <a:r>
              <a:rPr lang="pl-PL" dirty="0"/>
              <a:t>Usunięcie stresorów pomoże tym dzieciom czuć się spokojniej i lepiej się koncentrować</a:t>
            </a:r>
          </a:p>
        </p:txBody>
      </p:sp>
    </p:spTree>
    <p:extLst>
      <p:ext uri="{BB962C8B-B14F-4D97-AF65-F5344CB8AC3E}">
        <p14:creationId xmlns:p14="http://schemas.microsoft.com/office/powerpoint/2010/main" val="350916764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342441"/>
      </a:dk2>
      <a:lt2>
        <a:srgbClr val="E8E2E8"/>
      </a:lt2>
      <a:accent1>
        <a:srgbClr val="23B921"/>
      </a:accent1>
      <a:accent2>
        <a:srgbClr val="5AB514"/>
      </a:accent2>
      <a:accent3>
        <a:srgbClr val="95AA1E"/>
      </a:accent3>
      <a:accent4>
        <a:srgbClr val="CB9A16"/>
      </a:accent4>
      <a:accent5>
        <a:srgbClr val="E76529"/>
      </a:accent5>
      <a:accent6>
        <a:srgbClr val="D5172A"/>
      </a:accent6>
      <a:hlink>
        <a:srgbClr val="BD3FB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SketchyVTI</vt:lpstr>
      <vt:lpstr>Jak działać, gdy emocje biorą górę</vt:lpstr>
      <vt:lpstr>Co mówi biologia?</vt:lpstr>
      <vt:lpstr>Co z tego wynika?</vt:lpstr>
      <vt:lpstr>A może to stres?</vt:lpstr>
      <vt:lpstr>Stres wyczerpuje energię dziecka</vt:lpstr>
      <vt:lpstr>Jak pomóc małemu dziecku w trudnych emocjach?</vt:lpstr>
      <vt:lpstr>Jak pomóc dziecku odzyskać energię?</vt:lpstr>
      <vt:lpstr>Co zrobić kiedy rodzeństwo w złości krzyczy na siebie, przepycha się, szczypie?</vt:lpstr>
      <vt:lpstr>Z czego wynika niegrzeczne zachowanie dziecka?</vt:lpstr>
      <vt:lpstr>Przykłady usuwania stresorów</vt:lpstr>
      <vt:lpstr>Jak wyciszyć szalejące dziecko?</vt:lpstr>
      <vt:lpstr>jak rodzic może powrócić do emocjonalnej równowagi?</vt:lpstr>
      <vt:lpstr>Warto przeczytać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411</cp:revision>
  <dcterms:created xsi:type="dcterms:W3CDTF">2021-04-15T13:18:40Z</dcterms:created>
  <dcterms:modified xsi:type="dcterms:W3CDTF">2021-04-17T10:41:20Z</dcterms:modified>
</cp:coreProperties>
</file>