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8BB56-8A26-0097-AE29-00951CD77BFE}" v="740" dt="2020-03-26T09:07:34.571"/>
    <p1510:client id="{C2E88CB2-D2DC-A711-EA49-885B160FC425}" v="2147" dt="2020-03-25T14:42:54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Kulma-Mazurek" userId="S::justyna.kulma.mazurek@zspcisie.pl::a21650be-130a-493c-9642-87df71b3875a" providerId="AD" clId="Web-{C2E88CB2-D2DC-A711-EA49-885B160FC425}"/>
    <pc:docChg chg="addSld modSld addMainMaster delMainMaster">
      <pc:chgData name="Justyna Kulma-Mazurek" userId="S::justyna.kulma.mazurek@zspcisie.pl::a21650be-130a-493c-9642-87df71b3875a" providerId="AD" clId="Web-{C2E88CB2-D2DC-A711-EA49-885B160FC425}" dt="2020-03-25T14:43:03.973" v="2158"/>
      <pc:docMkLst>
        <pc:docMk/>
      </pc:docMkLst>
      <pc:sldChg chg="addSp modSp mod setBg modClrScheme chgLayout">
        <pc:chgData name="Justyna Kulma-Mazurek" userId="S::justyna.kulma.mazurek@zspcisie.pl::a21650be-130a-493c-9642-87df71b3875a" providerId="AD" clId="Web-{C2E88CB2-D2DC-A711-EA49-885B160FC425}" dt="2020-03-25T12:42:52.053" v="100"/>
        <pc:sldMkLst>
          <pc:docMk/>
          <pc:sldMk cId="650317164" sldId="256"/>
        </pc:sldMkLst>
        <pc:spChg chg="mod">
          <ac:chgData name="Justyna Kulma-Mazurek" userId="S::justyna.kulma.mazurek@zspcisie.pl::a21650be-130a-493c-9642-87df71b3875a" providerId="AD" clId="Web-{C2E88CB2-D2DC-A711-EA49-885B160FC425}" dt="2020-03-25T12:42:52.053" v="100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styna Kulma-Mazurek" userId="S::justyna.kulma.mazurek@zspcisie.pl::a21650be-130a-493c-9642-87df71b3875a" providerId="AD" clId="Web-{C2E88CB2-D2DC-A711-EA49-885B160FC425}" dt="2020-03-25T12:42:52.053" v="100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2:42:52.053" v="100"/>
          <ac:spMkLst>
            <pc:docMk/>
            <pc:sldMk cId="650317164" sldId="256"/>
            <ac:spMk id="9" creationId="{0AF4F2BA-3C03-4E2C-8ABC-0949B61B3C5E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2:42:52.053" v="100"/>
          <ac:spMkLst>
            <pc:docMk/>
            <pc:sldMk cId="650317164" sldId="256"/>
            <ac:spMk id="11" creationId="{4B986F88-1433-4AF7-AF71-41A89DC93F15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2:42:52.053" v="100"/>
          <ac:spMkLst>
            <pc:docMk/>
            <pc:sldMk cId="650317164" sldId="256"/>
            <ac:spMk id="15" creationId="{A44FFD5D-B985-4624-BBCD-50AD2E1686B4}"/>
          </ac:spMkLst>
        </pc:spChg>
        <pc:picChg chg="add">
          <ac:chgData name="Justyna Kulma-Mazurek" userId="S::justyna.kulma.mazurek@zspcisie.pl::a21650be-130a-493c-9642-87df71b3875a" providerId="AD" clId="Web-{C2E88CB2-D2DC-A711-EA49-885B160FC425}" dt="2020-03-25T12:42:52.053" v="100"/>
          <ac:picMkLst>
            <pc:docMk/>
            <pc:sldMk cId="650317164" sldId="256"/>
            <ac:picMk id="4" creationId="{6D3B445E-8176-4EA7-8E54-55B9281C80A0}"/>
          </ac:picMkLst>
        </pc:picChg>
        <pc:cxnChg chg="add">
          <ac:chgData name="Justyna Kulma-Mazurek" userId="S::justyna.kulma.mazurek@zspcisie.pl::a21650be-130a-493c-9642-87df71b3875a" providerId="AD" clId="Web-{C2E88CB2-D2DC-A711-EA49-885B160FC425}" dt="2020-03-25T12:42:52.053" v="100"/>
          <ac:cxnSpMkLst>
            <pc:docMk/>
            <pc:sldMk cId="650317164" sldId="256"/>
            <ac:cxnSpMk id="13" creationId="{A07787ED-5EDC-4C54-AD87-55B60D0FE397}"/>
          </ac:cxnSpMkLst>
        </pc:cxnChg>
      </pc:sldChg>
      <pc:sldChg chg="addSp delSp modSp new mod setBg">
        <pc:chgData name="Justyna Kulma-Mazurek" userId="S::justyna.kulma.mazurek@zspcisie.pl::a21650be-130a-493c-9642-87df71b3875a" providerId="AD" clId="Web-{C2E88CB2-D2DC-A711-EA49-885B160FC425}" dt="2020-03-25T13:44:25.926" v="1360" actId="20577"/>
        <pc:sldMkLst>
          <pc:docMk/>
          <pc:sldMk cId="704527737" sldId="257"/>
        </pc:sldMkLst>
        <pc:spChg chg="mod">
          <ac:chgData name="Justyna Kulma-Mazurek" userId="S::justyna.kulma.mazurek@zspcisie.pl::a21650be-130a-493c-9642-87df71b3875a" providerId="AD" clId="Web-{C2E88CB2-D2DC-A711-EA49-885B160FC425}" dt="2020-03-25T13:02:01.297" v="705"/>
          <ac:spMkLst>
            <pc:docMk/>
            <pc:sldMk cId="704527737" sldId="257"/>
            <ac:spMk id="2" creationId="{97E082BE-5E2C-46F9-90D2-FE8F933739AC}"/>
          </ac:spMkLst>
        </pc:spChg>
        <pc:spChg chg="add del mod">
          <ac:chgData name="Justyna Kulma-Mazurek" userId="S::justyna.kulma.mazurek@zspcisie.pl::a21650be-130a-493c-9642-87df71b3875a" providerId="AD" clId="Web-{C2E88CB2-D2DC-A711-EA49-885B160FC425}" dt="2020-03-25T13:44:25.926" v="1360" actId="20577"/>
          <ac:spMkLst>
            <pc:docMk/>
            <pc:sldMk cId="704527737" sldId="257"/>
            <ac:spMk id="3" creationId="{3ED1A3E5-9D28-47EE-BA38-4B9BDAF8705F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2:01.297" v="705"/>
          <ac:spMkLst>
            <pc:docMk/>
            <pc:sldMk cId="704527737" sldId="257"/>
            <ac:spMk id="8" creationId="{3741B58E-3B65-4A01-A276-975AB2CF8A08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2:01.297" v="705"/>
          <ac:spMkLst>
            <pc:docMk/>
            <pc:sldMk cId="704527737" sldId="257"/>
            <ac:spMk id="10" creationId="{7AAC67C3-831B-4AB1-A259-DFB839CAFAFC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2:01.297" v="705"/>
          <ac:spMkLst>
            <pc:docMk/>
            <pc:sldMk cId="704527737" sldId="257"/>
            <ac:spMk id="12" creationId="{FCAEED9E-BB91-43A0-911B-1ACD8803E3CE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1:42.719" v="700"/>
          <ac:spMkLst>
            <pc:docMk/>
            <pc:sldMk cId="704527737" sldId="257"/>
            <ac:spMk id="15" creationId="{88F0A37D-2337-4AAF-98B0-7E4E9B98719A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1:42.719" v="700"/>
          <ac:spMkLst>
            <pc:docMk/>
            <pc:sldMk cId="704527737" sldId="257"/>
            <ac:spMk id="18" creationId="{F7234D70-FB65-4E99-985E-64D219674D45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1:32.125" v="698"/>
          <ac:spMkLst>
            <pc:docMk/>
            <pc:sldMk cId="704527737" sldId="257"/>
            <ac:spMk id="19" creationId="{13BCCAE5-A35B-4B66-A4A7-E23C34A403A4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1:50.719" v="702"/>
          <ac:spMkLst>
            <pc:docMk/>
            <pc:sldMk cId="704527737" sldId="257"/>
            <ac:spMk id="20" creationId="{EE1530B0-6F96-46C0-8B3E-3215CB756BE4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1:50.719" v="702"/>
          <ac:spMkLst>
            <pc:docMk/>
            <pc:sldMk cId="704527737" sldId="257"/>
            <ac:spMk id="22" creationId="{754910CF-1B56-45D3-960A-E89F7B3B9131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1:32.125" v="698"/>
          <ac:spMkLst>
            <pc:docMk/>
            <pc:sldMk cId="704527737" sldId="257"/>
            <ac:spMk id="23" creationId="{0B2EDFE5-9478-4774-9D3D-FEC7DC7082EF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2:01.282" v="704"/>
          <ac:spMkLst>
            <pc:docMk/>
            <pc:sldMk cId="704527737" sldId="257"/>
            <ac:spMk id="25" creationId="{EE1530B0-6F96-46C0-8B3E-3215CB756BE4}"/>
          </ac:spMkLst>
        </pc:spChg>
        <pc:spChg chg="add del">
          <ac:chgData name="Justyna Kulma-Mazurek" userId="S::justyna.kulma.mazurek@zspcisie.pl::a21650be-130a-493c-9642-87df71b3875a" providerId="AD" clId="Web-{C2E88CB2-D2DC-A711-EA49-885B160FC425}" dt="2020-03-25T13:02:01.282" v="704"/>
          <ac:spMkLst>
            <pc:docMk/>
            <pc:sldMk cId="704527737" sldId="257"/>
            <ac:spMk id="26" creationId="{754910CF-1B56-45D3-960A-E89F7B3B9131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3:02:01.297" v="705"/>
          <ac:spMkLst>
            <pc:docMk/>
            <pc:sldMk cId="704527737" sldId="257"/>
            <ac:spMk id="28" creationId="{13BCCAE5-A35B-4B66-A4A7-E23C34A403A4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3:02:01.297" v="705"/>
          <ac:spMkLst>
            <pc:docMk/>
            <pc:sldMk cId="704527737" sldId="257"/>
            <ac:spMk id="31" creationId="{0B2EDFE5-9478-4774-9D3D-FEC7DC7082EF}"/>
          </ac:spMkLst>
        </pc:spChg>
        <pc:graphicFrameChg chg="add del">
          <ac:chgData name="Justyna Kulma-Mazurek" userId="S::justyna.kulma.mazurek@zspcisie.pl::a21650be-130a-493c-9642-87df71b3875a" providerId="AD" clId="Web-{C2E88CB2-D2DC-A711-EA49-885B160FC425}" dt="2020-03-25T13:01:42.719" v="700"/>
          <ac:graphicFrameMkLst>
            <pc:docMk/>
            <pc:sldMk cId="704527737" sldId="257"/>
            <ac:graphicFrameMk id="14" creationId="{DF7FA537-2670-4800-9C54-D51CEBB88EC8}"/>
          </ac:graphicFrameMkLst>
        </pc:graphicFrameChg>
        <pc:graphicFrameChg chg="add del">
          <ac:chgData name="Justyna Kulma-Mazurek" userId="S::justyna.kulma.mazurek@zspcisie.pl::a21650be-130a-493c-9642-87df71b3875a" providerId="AD" clId="Web-{C2E88CB2-D2DC-A711-EA49-885B160FC425}" dt="2020-03-25T13:01:50.719" v="702"/>
          <ac:graphicFrameMkLst>
            <pc:docMk/>
            <pc:sldMk cId="704527737" sldId="257"/>
            <ac:graphicFrameMk id="24" creationId="{0FC68A56-59FC-463D-B547-EC0A3426FCE7}"/>
          </ac:graphicFrameMkLst>
        </pc:graphicFrameChg>
        <pc:graphicFrameChg chg="add del">
          <ac:chgData name="Justyna Kulma-Mazurek" userId="S::justyna.kulma.mazurek@zspcisie.pl::a21650be-130a-493c-9642-87df71b3875a" providerId="AD" clId="Web-{C2E88CB2-D2DC-A711-EA49-885B160FC425}" dt="2020-03-25T13:02:01.282" v="704"/>
          <ac:graphicFrameMkLst>
            <pc:docMk/>
            <pc:sldMk cId="704527737" sldId="257"/>
            <ac:graphicFrameMk id="27" creationId="{C9831782-77B4-4816-902E-76B9A0063E0E}"/>
          </ac:graphicFrameMkLst>
        </pc:graphicFrameChg>
        <pc:picChg chg="add del">
          <ac:chgData name="Justyna Kulma-Mazurek" userId="S::justyna.kulma.mazurek@zspcisie.pl::a21650be-130a-493c-9642-87df71b3875a" providerId="AD" clId="Web-{C2E88CB2-D2DC-A711-EA49-885B160FC425}" dt="2020-03-25T13:01:32.125" v="698"/>
          <ac:picMkLst>
            <pc:docMk/>
            <pc:sldMk cId="704527737" sldId="257"/>
            <ac:picMk id="16" creationId="{DEDD0BD8-712A-48ED-BCB3-AD472397DA16}"/>
          </ac:picMkLst>
        </pc:picChg>
        <pc:picChg chg="add">
          <ac:chgData name="Justyna Kulma-Mazurek" userId="S::justyna.kulma.mazurek@zspcisie.pl::a21650be-130a-493c-9642-87df71b3875a" providerId="AD" clId="Web-{C2E88CB2-D2DC-A711-EA49-885B160FC425}" dt="2020-03-25T13:02:01.297" v="705"/>
          <ac:picMkLst>
            <pc:docMk/>
            <pc:sldMk cId="704527737" sldId="257"/>
            <ac:picMk id="30" creationId="{DEDD0BD8-712A-48ED-BCB3-AD472397DA16}"/>
          </ac:picMkLst>
        </pc:picChg>
        <pc:cxnChg chg="add del">
          <ac:chgData name="Justyna Kulma-Mazurek" userId="S::justyna.kulma.mazurek@zspcisie.pl::a21650be-130a-493c-9642-87df71b3875a" providerId="AD" clId="Web-{C2E88CB2-D2DC-A711-EA49-885B160FC425}" dt="2020-03-25T13:01:42.719" v="700"/>
          <ac:cxnSpMkLst>
            <pc:docMk/>
            <pc:sldMk cId="704527737" sldId="257"/>
            <ac:cxnSpMk id="17" creationId="{F15CCCF0-E573-463A-9760-1FDC0B2CFBD7}"/>
          </ac:cxnSpMkLst>
        </pc:cxnChg>
        <pc:cxnChg chg="add del">
          <ac:chgData name="Justyna Kulma-Mazurek" userId="S::justyna.kulma.mazurek@zspcisie.pl::a21650be-130a-493c-9642-87df71b3875a" providerId="AD" clId="Web-{C2E88CB2-D2DC-A711-EA49-885B160FC425}" dt="2020-03-25T13:01:32.125" v="698"/>
          <ac:cxnSpMkLst>
            <pc:docMk/>
            <pc:sldMk cId="704527737" sldId="257"/>
            <ac:cxnSpMk id="21" creationId="{6987BDFB-DE64-4B56-B44F-45FAE19FA94E}"/>
          </ac:cxnSpMkLst>
        </pc:cxnChg>
        <pc:cxnChg chg="add">
          <ac:chgData name="Justyna Kulma-Mazurek" userId="S::justyna.kulma.mazurek@zspcisie.pl::a21650be-130a-493c-9642-87df71b3875a" providerId="AD" clId="Web-{C2E88CB2-D2DC-A711-EA49-885B160FC425}" dt="2020-03-25T13:02:01.297" v="705"/>
          <ac:cxnSpMkLst>
            <pc:docMk/>
            <pc:sldMk cId="704527737" sldId="257"/>
            <ac:cxnSpMk id="29" creationId="{6987BDFB-DE64-4B56-B44F-45FAE19FA94E}"/>
          </ac:cxnSpMkLst>
        </pc:cxnChg>
      </pc:sldChg>
      <pc:sldChg chg="addSp delSp modSp new mod setBg setClrOvrMap">
        <pc:chgData name="Justyna Kulma-Mazurek" userId="S::justyna.kulma.mazurek@zspcisie.pl::a21650be-130a-493c-9642-87df71b3875a" providerId="AD" clId="Web-{C2E88CB2-D2DC-A711-EA49-885B160FC425}" dt="2020-03-25T13:53:56.134" v="1393"/>
        <pc:sldMkLst>
          <pc:docMk/>
          <pc:sldMk cId="1357164549" sldId="258"/>
        </pc:sldMkLst>
        <pc:spChg chg="mod">
          <ac:chgData name="Justyna Kulma-Mazurek" userId="S::justyna.kulma.mazurek@zspcisie.pl::a21650be-130a-493c-9642-87df71b3875a" providerId="AD" clId="Web-{C2E88CB2-D2DC-A711-EA49-885B160FC425}" dt="2020-03-25T13:53:56.134" v="1393"/>
          <ac:spMkLst>
            <pc:docMk/>
            <pc:sldMk cId="1357164549" sldId="258"/>
            <ac:spMk id="2" creationId="{F202F133-46BB-4A47-ADA1-E864C81B2BB8}"/>
          </ac:spMkLst>
        </pc:spChg>
        <pc:spChg chg="del mod">
          <ac:chgData name="Justyna Kulma-Mazurek" userId="S::justyna.kulma.mazurek@zspcisie.pl::a21650be-130a-493c-9642-87df71b3875a" providerId="AD" clId="Web-{C2E88CB2-D2DC-A711-EA49-885B160FC425}" dt="2020-03-25T13:53:56.134" v="1393"/>
          <ac:spMkLst>
            <pc:docMk/>
            <pc:sldMk cId="1357164549" sldId="258"/>
            <ac:spMk id="3" creationId="{884762D3-5EB7-4B36-8715-639A6A691DCA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3:53:56.134" v="1393"/>
          <ac:spMkLst>
            <pc:docMk/>
            <pc:sldMk cId="1357164549" sldId="258"/>
            <ac:spMk id="10" creationId="{103E59AE-44F8-4FB9-BF05-C888FE3E1DFA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3:53:56.134" v="1393"/>
          <ac:spMkLst>
            <pc:docMk/>
            <pc:sldMk cId="1357164549" sldId="258"/>
            <ac:spMk id="14" creationId="{8B6B14AE-589A-45CC-A30D-41995FC1F8BA}"/>
          </ac:spMkLst>
        </pc:spChg>
        <pc:graphicFrameChg chg="add">
          <ac:chgData name="Justyna Kulma-Mazurek" userId="S::justyna.kulma.mazurek@zspcisie.pl::a21650be-130a-493c-9642-87df71b3875a" providerId="AD" clId="Web-{C2E88CB2-D2DC-A711-EA49-885B160FC425}" dt="2020-03-25T13:53:56.134" v="1393"/>
          <ac:graphicFrameMkLst>
            <pc:docMk/>
            <pc:sldMk cId="1357164549" sldId="258"/>
            <ac:graphicFrameMk id="5" creationId="{BF7E29D9-DC55-4336-A324-EC0F0F6B94B5}"/>
          </ac:graphicFrameMkLst>
        </pc:graphicFrameChg>
        <pc:cxnChg chg="add">
          <ac:chgData name="Justyna Kulma-Mazurek" userId="S::justyna.kulma.mazurek@zspcisie.pl::a21650be-130a-493c-9642-87df71b3875a" providerId="AD" clId="Web-{C2E88CB2-D2DC-A711-EA49-885B160FC425}" dt="2020-03-25T13:53:56.134" v="1393"/>
          <ac:cxnSpMkLst>
            <pc:docMk/>
            <pc:sldMk cId="1357164549" sldId="258"/>
            <ac:cxnSpMk id="12" creationId="{2752F38C-F560-47AA-90AD-209F39C04150}"/>
          </ac:cxnSpMkLst>
        </pc:cxnChg>
      </pc:sldChg>
      <pc:sldChg chg="addSp modSp new mod setBg">
        <pc:chgData name="Justyna Kulma-Mazurek" userId="S::justyna.kulma.mazurek@zspcisie.pl::a21650be-130a-493c-9642-87df71b3875a" providerId="AD" clId="Web-{C2E88CB2-D2DC-A711-EA49-885B160FC425}" dt="2020-03-25T14:43:03.973" v="2158"/>
        <pc:sldMkLst>
          <pc:docMk/>
          <pc:sldMk cId="3852452539" sldId="259"/>
        </pc:sldMkLst>
        <pc:spChg chg="mod">
          <ac:chgData name="Justyna Kulma-Mazurek" userId="S::justyna.kulma.mazurek@zspcisie.pl::a21650be-130a-493c-9642-87df71b3875a" providerId="AD" clId="Web-{C2E88CB2-D2DC-A711-EA49-885B160FC425}" dt="2020-03-25T14:43:03.973" v="2158"/>
          <ac:spMkLst>
            <pc:docMk/>
            <pc:sldMk cId="3852452539" sldId="259"/>
            <ac:spMk id="2" creationId="{210029C0-D769-462D-BA09-8A971E76D900}"/>
          </ac:spMkLst>
        </pc:spChg>
        <pc:spChg chg="mod">
          <ac:chgData name="Justyna Kulma-Mazurek" userId="S::justyna.kulma.mazurek@zspcisie.pl::a21650be-130a-493c-9642-87df71b3875a" providerId="AD" clId="Web-{C2E88CB2-D2DC-A711-EA49-885B160FC425}" dt="2020-03-25T14:43:03.973" v="2158"/>
          <ac:spMkLst>
            <pc:docMk/>
            <pc:sldMk cId="3852452539" sldId="259"/>
            <ac:spMk id="3" creationId="{4268471D-6077-49AE-AAE6-29FC5DE70CFD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4:43:03.973" v="2158"/>
          <ac:spMkLst>
            <pc:docMk/>
            <pc:sldMk cId="3852452539" sldId="259"/>
            <ac:spMk id="8" creationId="{3741B58E-3B65-4A01-A276-975AB2CF8A08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4:43:03.973" v="2158"/>
          <ac:spMkLst>
            <pc:docMk/>
            <pc:sldMk cId="3852452539" sldId="259"/>
            <ac:spMk id="10" creationId="{7AAC67C3-831B-4AB1-A259-DFB839CAFAFC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4:43:03.973" v="2158"/>
          <ac:spMkLst>
            <pc:docMk/>
            <pc:sldMk cId="3852452539" sldId="259"/>
            <ac:spMk id="12" creationId="{FCAEED9E-BB91-43A0-911B-1ACD8803E3CE}"/>
          </ac:spMkLst>
        </pc:spChg>
      </pc:sldChg>
      <pc:sldChg chg="modSp new">
        <pc:chgData name="Justyna Kulma-Mazurek" userId="S::justyna.kulma.mazurek@zspcisie.pl::a21650be-130a-493c-9642-87df71b3875a" providerId="AD" clId="Web-{C2E88CB2-D2DC-A711-EA49-885B160FC425}" dt="2020-03-25T13:41:16.175" v="1044" actId="20577"/>
        <pc:sldMkLst>
          <pc:docMk/>
          <pc:sldMk cId="1699370925" sldId="260"/>
        </pc:sldMkLst>
        <pc:spChg chg="mod">
          <ac:chgData name="Justyna Kulma-Mazurek" userId="S::justyna.kulma.mazurek@zspcisie.pl::a21650be-130a-493c-9642-87df71b3875a" providerId="AD" clId="Web-{C2E88CB2-D2DC-A711-EA49-885B160FC425}" dt="2020-03-25T13:41:16.175" v="1044" actId="20577"/>
          <ac:spMkLst>
            <pc:docMk/>
            <pc:sldMk cId="1699370925" sldId="260"/>
            <ac:spMk id="2" creationId="{D6859CFE-BD78-4DEF-9486-DC1D129BE95F}"/>
          </ac:spMkLst>
        </pc:spChg>
      </pc:sldChg>
      <pc:sldChg chg="addSp modSp new mod setBg">
        <pc:chgData name="Justyna Kulma-Mazurek" userId="S::justyna.kulma.mazurek@zspcisie.pl::a21650be-130a-493c-9642-87df71b3875a" providerId="AD" clId="Web-{C2E88CB2-D2DC-A711-EA49-885B160FC425}" dt="2020-03-25T14:37:04.255" v="1546" actId="20577"/>
        <pc:sldMkLst>
          <pc:docMk/>
          <pc:sldMk cId="405310162" sldId="261"/>
        </pc:sldMkLst>
        <pc:spChg chg="mod">
          <ac:chgData name="Justyna Kulma-Mazurek" userId="S::justyna.kulma.mazurek@zspcisie.pl::a21650be-130a-493c-9642-87df71b3875a" providerId="AD" clId="Web-{C2E88CB2-D2DC-A711-EA49-885B160FC425}" dt="2020-03-25T14:36:26.880" v="1543"/>
          <ac:spMkLst>
            <pc:docMk/>
            <pc:sldMk cId="405310162" sldId="261"/>
            <ac:spMk id="2" creationId="{92AA3728-AB65-4200-B4EC-76648E86A931}"/>
          </ac:spMkLst>
        </pc:spChg>
        <pc:spChg chg="mod">
          <ac:chgData name="Justyna Kulma-Mazurek" userId="S::justyna.kulma.mazurek@zspcisie.pl::a21650be-130a-493c-9642-87df71b3875a" providerId="AD" clId="Web-{C2E88CB2-D2DC-A711-EA49-885B160FC425}" dt="2020-03-25T14:37:04.255" v="1546" actId="20577"/>
          <ac:spMkLst>
            <pc:docMk/>
            <pc:sldMk cId="405310162" sldId="261"/>
            <ac:spMk id="3" creationId="{E14183FA-B981-42BB-A4B6-AE50D438FE05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4:36:26.880" v="1543"/>
          <ac:spMkLst>
            <pc:docMk/>
            <pc:sldMk cId="405310162" sldId="261"/>
            <ac:spMk id="8" creationId="{3558DB37-9FEE-48A2-8578-ED0401573943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4:36:26.880" v="1543"/>
          <ac:spMkLst>
            <pc:docMk/>
            <pc:sldMk cId="405310162" sldId="261"/>
            <ac:spMk id="10" creationId="{5F7FCCA6-00E2-4F74-A105-0D769872F243}"/>
          </ac:spMkLst>
        </pc:spChg>
        <pc:spChg chg="add">
          <ac:chgData name="Justyna Kulma-Mazurek" userId="S::justyna.kulma.mazurek@zspcisie.pl::a21650be-130a-493c-9642-87df71b3875a" providerId="AD" clId="Web-{C2E88CB2-D2DC-A711-EA49-885B160FC425}" dt="2020-03-25T14:36:26.880" v="1543"/>
          <ac:spMkLst>
            <pc:docMk/>
            <pc:sldMk cId="405310162" sldId="261"/>
            <ac:spMk id="12" creationId="{9B834327-03F1-4931-8261-971373A5A694}"/>
          </ac:spMkLst>
        </pc:spChg>
      </pc:sldChg>
      <pc:sldMasterChg chg="del delSldLayout">
        <pc:chgData name="Justyna Kulma-Mazurek" userId="S::justyna.kulma.mazurek@zspcisie.pl::a21650be-130a-493c-9642-87df71b3875a" providerId="AD" clId="Web-{C2E88CB2-D2DC-A711-EA49-885B160FC425}" dt="2020-03-25T12:42:52.053" v="100"/>
        <pc:sldMasterMkLst>
          <pc:docMk/>
          <pc:sldMasterMk cId="3926633689" sldId="2147483648"/>
        </pc:sldMasterMkLst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replId addSldLayout">
        <pc:chgData name="Justyna Kulma-Mazurek" userId="S::justyna.kulma.mazurek@zspcisie.pl::a21650be-130a-493c-9642-87df71b3875a" providerId="AD" clId="Web-{C2E88CB2-D2DC-A711-EA49-885B160FC425}" dt="2020-03-25T12:42:52.053" v="100"/>
        <pc:sldMasterMkLst>
          <pc:docMk/>
          <pc:sldMasterMk cId="1519523023" sldId="2147483660"/>
        </pc:sldMasterMkLst>
        <pc:sldLayoutChg chg="ad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742001340" sldId="2147483661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1036885749" sldId="2147483662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165390152" sldId="2147483663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1817395752" sldId="2147483664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2339094285" sldId="2147483665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3512373939" sldId="2147483666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4028540309" sldId="2147483667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567727199" sldId="2147483668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1211515969" sldId="2147483669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2757418043" sldId="2147483670"/>
          </pc:sldLayoutMkLst>
        </pc:sldLayoutChg>
        <pc:sldLayoutChg chg="add replId">
          <pc:chgData name="Justyna Kulma-Mazurek" userId="S::justyna.kulma.mazurek@zspcisie.pl::a21650be-130a-493c-9642-87df71b3875a" providerId="AD" clId="Web-{C2E88CB2-D2DC-A711-EA49-885B160FC425}" dt="2020-03-25T12:42:52.053" v="100"/>
          <pc:sldLayoutMkLst>
            <pc:docMk/>
            <pc:sldMasterMk cId="1519523023" sldId="2147483660"/>
            <pc:sldLayoutMk cId="2240767091" sldId="2147483671"/>
          </pc:sldLayoutMkLst>
        </pc:sldLayoutChg>
      </pc:sldMasterChg>
    </pc:docChg>
  </pc:docChgLst>
  <pc:docChgLst>
    <pc:chgData name="Justyna Kulma-Mazurek" userId="S::justyna.kulma.mazurek@zspcisie.pl::a21650be-130a-493c-9642-87df71b3875a" providerId="AD" clId="Web-{7358BB56-8A26-0097-AE29-00951CD77BFE}"/>
    <pc:docChg chg="addSld modSld">
      <pc:chgData name="Justyna Kulma-Mazurek" userId="S::justyna.kulma.mazurek@zspcisie.pl::a21650be-130a-493c-9642-87df71b3875a" providerId="AD" clId="Web-{7358BB56-8A26-0097-AE29-00951CD77BFE}" dt="2020-03-26T09:07:34.571" v="739" actId="20577"/>
      <pc:docMkLst>
        <pc:docMk/>
      </pc:docMkLst>
      <pc:sldChg chg="addSp modSp mod setBg">
        <pc:chgData name="Justyna Kulma-Mazurek" userId="S::justyna.kulma.mazurek@zspcisie.pl::a21650be-130a-493c-9642-87df71b3875a" providerId="AD" clId="Web-{7358BB56-8A26-0097-AE29-00951CD77BFE}" dt="2020-03-26T08:59:57.035" v="361" actId="20577"/>
        <pc:sldMkLst>
          <pc:docMk/>
          <pc:sldMk cId="1699370925" sldId="260"/>
        </pc:sldMkLst>
        <pc:spChg chg="mod">
          <ac:chgData name="Justyna Kulma-Mazurek" userId="S::justyna.kulma.mazurek@zspcisie.pl::a21650be-130a-493c-9642-87df71b3875a" providerId="AD" clId="Web-{7358BB56-8A26-0097-AE29-00951CD77BFE}" dt="2020-03-26T08:58:46.045" v="358"/>
          <ac:spMkLst>
            <pc:docMk/>
            <pc:sldMk cId="1699370925" sldId="260"/>
            <ac:spMk id="2" creationId="{D6859CFE-BD78-4DEF-9486-DC1D129BE95F}"/>
          </ac:spMkLst>
        </pc:spChg>
        <pc:spChg chg="mod">
          <ac:chgData name="Justyna Kulma-Mazurek" userId="S::justyna.kulma.mazurek@zspcisie.pl::a21650be-130a-493c-9642-87df71b3875a" providerId="AD" clId="Web-{7358BB56-8A26-0097-AE29-00951CD77BFE}" dt="2020-03-26T08:59:57.035" v="361" actId="20577"/>
          <ac:spMkLst>
            <pc:docMk/>
            <pc:sldMk cId="1699370925" sldId="260"/>
            <ac:spMk id="3" creationId="{6526CF60-09DE-4948-8817-971B864FD519}"/>
          </ac:spMkLst>
        </pc:spChg>
        <pc:spChg chg="add">
          <ac:chgData name="Justyna Kulma-Mazurek" userId="S::justyna.kulma.mazurek@zspcisie.pl::a21650be-130a-493c-9642-87df71b3875a" providerId="AD" clId="Web-{7358BB56-8A26-0097-AE29-00951CD77BFE}" dt="2020-03-26T08:58:46.045" v="358"/>
          <ac:spMkLst>
            <pc:docMk/>
            <pc:sldMk cId="1699370925" sldId="260"/>
            <ac:spMk id="8" creationId="{3741B58E-3B65-4A01-A276-975AB2CF8A08}"/>
          </ac:spMkLst>
        </pc:spChg>
        <pc:spChg chg="add">
          <ac:chgData name="Justyna Kulma-Mazurek" userId="S::justyna.kulma.mazurek@zspcisie.pl::a21650be-130a-493c-9642-87df71b3875a" providerId="AD" clId="Web-{7358BB56-8A26-0097-AE29-00951CD77BFE}" dt="2020-03-26T08:58:46.045" v="358"/>
          <ac:spMkLst>
            <pc:docMk/>
            <pc:sldMk cId="1699370925" sldId="260"/>
            <ac:spMk id="10" creationId="{7AAC67C3-831B-4AB1-A259-DFB839CAFAFC}"/>
          </ac:spMkLst>
        </pc:spChg>
        <pc:spChg chg="add">
          <ac:chgData name="Justyna Kulma-Mazurek" userId="S::justyna.kulma.mazurek@zspcisie.pl::a21650be-130a-493c-9642-87df71b3875a" providerId="AD" clId="Web-{7358BB56-8A26-0097-AE29-00951CD77BFE}" dt="2020-03-26T08:58:46.045" v="358"/>
          <ac:spMkLst>
            <pc:docMk/>
            <pc:sldMk cId="1699370925" sldId="260"/>
            <ac:spMk id="12" creationId="{FCAEED9E-BB91-43A0-911B-1ACD8803E3CE}"/>
          </ac:spMkLst>
        </pc:spChg>
      </pc:sldChg>
      <pc:sldChg chg="addSp modSp new mod setBg">
        <pc:chgData name="Justyna Kulma-Mazurek" userId="S::justyna.kulma.mazurek@zspcisie.pl::a21650be-130a-493c-9642-87df71b3875a" providerId="AD" clId="Web-{7358BB56-8A26-0097-AE29-00951CD77BFE}" dt="2020-03-26T09:07:34.571" v="738" actId="20577"/>
        <pc:sldMkLst>
          <pc:docMk/>
          <pc:sldMk cId="1305535824" sldId="262"/>
        </pc:sldMkLst>
        <pc:spChg chg="mod">
          <ac:chgData name="Justyna Kulma-Mazurek" userId="S::justyna.kulma.mazurek@zspcisie.pl::a21650be-130a-493c-9642-87df71b3875a" providerId="AD" clId="Web-{7358BB56-8A26-0097-AE29-00951CD77BFE}" dt="2020-03-26T09:07:21.805" v="733" actId="20577"/>
          <ac:spMkLst>
            <pc:docMk/>
            <pc:sldMk cId="1305535824" sldId="262"/>
            <ac:spMk id="2" creationId="{2C5FCB16-5401-495E-B91D-AD80822AE03B}"/>
          </ac:spMkLst>
        </pc:spChg>
        <pc:spChg chg="mod">
          <ac:chgData name="Justyna Kulma-Mazurek" userId="S::justyna.kulma.mazurek@zspcisie.pl::a21650be-130a-493c-9642-87df71b3875a" providerId="AD" clId="Web-{7358BB56-8A26-0097-AE29-00951CD77BFE}" dt="2020-03-26T09:07:34.571" v="738" actId="20577"/>
          <ac:spMkLst>
            <pc:docMk/>
            <pc:sldMk cId="1305535824" sldId="262"/>
            <ac:spMk id="3" creationId="{2DEA1830-25B6-4C42-BE36-4C23D5D11788}"/>
          </ac:spMkLst>
        </pc:spChg>
        <pc:spChg chg="add">
          <ac:chgData name="Justyna Kulma-Mazurek" userId="S::justyna.kulma.mazurek@zspcisie.pl::a21650be-130a-493c-9642-87df71b3875a" providerId="AD" clId="Web-{7358BB56-8A26-0097-AE29-00951CD77BFE}" dt="2020-03-26T09:07:12.695" v="732"/>
          <ac:spMkLst>
            <pc:docMk/>
            <pc:sldMk cId="1305535824" sldId="262"/>
            <ac:spMk id="8" creationId="{3741B58E-3B65-4A01-A276-975AB2CF8A08}"/>
          </ac:spMkLst>
        </pc:spChg>
        <pc:spChg chg="add">
          <ac:chgData name="Justyna Kulma-Mazurek" userId="S::justyna.kulma.mazurek@zspcisie.pl::a21650be-130a-493c-9642-87df71b3875a" providerId="AD" clId="Web-{7358BB56-8A26-0097-AE29-00951CD77BFE}" dt="2020-03-26T09:07:12.695" v="732"/>
          <ac:spMkLst>
            <pc:docMk/>
            <pc:sldMk cId="1305535824" sldId="262"/>
            <ac:spMk id="10" creationId="{7AAC67C3-831B-4AB1-A259-DFB839CAFAFC}"/>
          </ac:spMkLst>
        </pc:spChg>
        <pc:spChg chg="add">
          <ac:chgData name="Justyna Kulma-Mazurek" userId="S::justyna.kulma.mazurek@zspcisie.pl::a21650be-130a-493c-9642-87df71b3875a" providerId="AD" clId="Web-{7358BB56-8A26-0097-AE29-00951CD77BFE}" dt="2020-03-26T09:07:12.695" v="732"/>
          <ac:spMkLst>
            <pc:docMk/>
            <pc:sldMk cId="1305535824" sldId="262"/>
            <ac:spMk id="12" creationId="{FCAEED9E-BB91-43A0-911B-1ACD8803E3CE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image" Target="../media/image9.svg"/><Relationship Id="rId5" Type="http://schemas.openxmlformats.org/officeDocument/2006/relationships/image" Target="../media/image5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2C8E12-C957-4ECB-A814-6BA65A911C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539AB75-1FA0-4F82-9C5C-C8792F9BAB08}">
      <dgm:prSet/>
      <dgm:spPr/>
      <dgm:t>
        <a:bodyPr/>
        <a:lstStyle/>
        <a:p>
          <a:r>
            <a:rPr lang="pl-PL"/>
            <a:t>Zamiast lekceważyć negatywne uczucia, jakie dziecko żywi, wyraź zrozumienie dla jego uczuć.</a:t>
          </a:r>
          <a:endParaRPr lang="en-US"/>
        </a:p>
      </dgm:t>
    </dgm:pt>
    <dgm:pt modelId="{AF79B522-812C-4387-AB7B-64253765B13F}" type="parTrans" cxnId="{F4060C16-E89B-40C0-9554-1E4077689424}">
      <dgm:prSet/>
      <dgm:spPr/>
      <dgm:t>
        <a:bodyPr/>
        <a:lstStyle/>
        <a:p>
          <a:endParaRPr lang="en-US"/>
        </a:p>
      </dgm:t>
    </dgm:pt>
    <dgm:pt modelId="{FB8A99BD-A618-441F-996E-F92E9B896EFC}" type="sibTrans" cxnId="{F4060C16-E89B-40C0-9554-1E4077689424}">
      <dgm:prSet/>
      <dgm:spPr/>
      <dgm:t>
        <a:bodyPr/>
        <a:lstStyle/>
        <a:p>
          <a:endParaRPr lang="en-US"/>
        </a:p>
      </dgm:t>
    </dgm:pt>
    <dgm:pt modelId="{D8895749-E365-48AE-8635-F9CE02DA5A11}">
      <dgm:prSet/>
      <dgm:spPr/>
      <dgm:t>
        <a:bodyPr/>
        <a:lstStyle/>
        <a:p>
          <a:r>
            <a:rPr lang="pl-PL"/>
            <a:t>Pozwól dzieciom pomarzyć o tym, co nie może zdarzyć się w rzeczywistości</a:t>
          </a:r>
          <a:endParaRPr lang="en-US"/>
        </a:p>
      </dgm:t>
    </dgm:pt>
    <dgm:pt modelId="{D318DD2D-7CAF-4ACB-9B3D-729A28CD4C50}" type="parTrans" cxnId="{28FEA579-F34F-4DED-931A-159AEE45C310}">
      <dgm:prSet/>
      <dgm:spPr/>
      <dgm:t>
        <a:bodyPr/>
        <a:lstStyle/>
        <a:p>
          <a:endParaRPr lang="en-US"/>
        </a:p>
      </dgm:t>
    </dgm:pt>
    <dgm:pt modelId="{DF644F41-0132-459B-9D42-144AB9E3D08C}" type="sibTrans" cxnId="{28FEA579-F34F-4DED-931A-159AEE45C310}">
      <dgm:prSet/>
      <dgm:spPr/>
      <dgm:t>
        <a:bodyPr/>
        <a:lstStyle/>
        <a:p>
          <a:endParaRPr lang="en-US"/>
        </a:p>
      </dgm:t>
    </dgm:pt>
    <dgm:pt modelId="{D2C0309A-3751-46AE-B219-ACFB80B18E0E}">
      <dgm:prSet/>
      <dgm:spPr/>
      <dgm:t>
        <a:bodyPr/>
        <a:lstStyle/>
        <a:p>
          <a:r>
            <a:rPr lang="pl-PL"/>
            <a:t>Pomóż dzieciom wyłądować wrogie uczucia w twórczy lub symboliczny sposób</a:t>
          </a:r>
          <a:endParaRPr lang="en-US"/>
        </a:p>
      </dgm:t>
    </dgm:pt>
    <dgm:pt modelId="{B1E80467-0C27-4FBB-9B50-EC721097205B}" type="parTrans" cxnId="{E72174CC-C662-4663-B237-536F3D50A9DE}">
      <dgm:prSet/>
      <dgm:spPr/>
      <dgm:t>
        <a:bodyPr/>
        <a:lstStyle/>
        <a:p>
          <a:endParaRPr lang="en-US"/>
        </a:p>
      </dgm:t>
    </dgm:pt>
    <dgm:pt modelId="{730BAF79-3D55-4A61-81EA-78ECCC1DBBEF}" type="sibTrans" cxnId="{E72174CC-C662-4663-B237-536F3D50A9DE}">
      <dgm:prSet/>
      <dgm:spPr/>
      <dgm:t>
        <a:bodyPr/>
        <a:lstStyle/>
        <a:p>
          <a:endParaRPr lang="en-US"/>
        </a:p>
      </dgm:t>
    </dgm:pt>
    <dgm:pt modelId="{E6C46BA1-8D73-41CE-9F49-03AD93D3151E}">
      <dgm:prSet/>
      <dgm:spPr/>
      <dgm:t>
        <a:bodyPr/>
        <a:lstStyle/>
        <a:p>
          <a:r>
            <a:rPr lang="pl-PL"/>
            <a:t>Powstrzymaj niebezpieczne zachowania, pokaż, jak można bezpiecznie wyładować gniew.</a:t>
          </a:r>
          <a:endParaRPr lang="en-US"/>
        </a:p>
      </dgm:t>
    </dgm:pt>
    <dgm:pt modelId="{59F37285-1253-40DB-8E92-2B7176BDF85D}" type="parTrans" cxnId="{B695DD4A-DB2A-4EE4-949B-2D5F7243ED23}">
      <dgm:prSet/>
      <dgm:spPr/>
      <dgm:t>
        <a:bodyPr/>
        <a:lstStyle/>
        <a:p>
          <a:endParaRPr lang="en-US"/>
        </a:p>
      </dgm:t>
    </dgm:pt>
    <dgm:pt modelId="{A62F84D0-411F-4944-9155-8AB4BBEB896C}" type="sibTrans" cxnId="{B695DD4A-DB2A-4EE4-949B-2D5F7243ED23}">
      <dgm:prSet/>
      <dgm:spPr/>
      <dgm:t>
        <a:bodyPr/>
        <a:lstStyle/>
        <a:p>
          <a:endParaRPr lang="en-US"/>
        </a:p>
      </dgm:t>
    </dgm:pt>
    <dgm:pt modelId="{088656BB-D04F-4D5B-B091-402983402A3A}" type="pres">
      <dgm:prSet presAssocID="{A72C8E12-C957-4ECB-A814-6BA65A911C4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24D28EE-6EB8-4900-91E2-165B78086B17}" type="pres">
      <dgm:prSet presAssocID="{F539AB75-1FA0-4F82-9C5C-C8792F9BAB08}" presName="compNode" presStyleCnt="0"/>
      <dgm:spPr/>
    </dgm:pt>
    <dgm:pt modelId="{85B2448A-BD1D-4A90-BB1D-9B6EEF93302E}" type="pres">
      <dgm:prSet presAssocID="{F539AB75-1FA0-4F82-9C5C-C8792F9BAB08}" presName="bgRect" presStyleLbl="bgShp" presStyleIdx="0" presStyleCnt="4"/>
      <dgm:spPr/>
    </dgm:pt>
    <dgm:pt modelId="{F85D64D3-EB3D-44F5-AF6D-58DC0BEE3101}" type="pres">
      <dgm:prSet presAssocID="{F539AB75-1FA0-4F82-9C5C-C8792F9BAB0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onfused Person"/>
        </a:ext>
      </dgm:extLst>
    </dgm:pt>
    <dgm:pt modelId="{7216A4FD-9438-4ADB-AA86-5C80083776E3}" type="pres">
      <dgm:prSet presAssocID="{F539AB75-1FA0-4F82-9C5C-C8792F9BAB08}" presName="spaceRect" presStyleCnt="0"/>
      <dgm:spPr/>
    </dgm:pt>
    <dgm:pt modelId="{3917A22A-B96F-4A10-931D-9496D9C54301}" type="pres">
      <dgm:prSet presAssocID="{F539AB75-1FA0-4F82-9C5C-C8792F9BAB08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3C3853C9-B603-4B18-BA87-6D0F15BD5C18}" type="pres">
      <dgm:prSet presAssocID="{FB8A99BD-A618-441F-996E-F92E9B896EFC}" presName="sibTrans" presStyleCnt="0"/>
      <dgm:spPr/>
    </dgm:pt>
    <dgm:pt modelId="{06783827-8631-496E-AE01-7842D1B3D20A}" type="pres">
      <dgm:prSet presAssocID="{D8895749-E365-48AE-8635-F9CE02DA5A11}" presName="compNode" presStyleCnt="0"/>
      <dgm:spPr/>
    </dgm:pt>
    <dgm:pt modelId="{471BB3ED-404E-428A-BAB5-DF8A47FD32E0}" type="pres">
      <dgm:prSet presAssocID="{D8895749-E365-48AE-8635-F9CE02DA5A11}" presName="bgRect" presStyleLbl="bgShp" presStyleIdx="1" presStyleCnt="4"/>
      <dgm:spPr/>
    </dgm:pt>
    <dgm:pt modelId="{63421DC6-2481-4869-BC30-0B471ED17697}" type="pres">
      <dgm:prSet presAssocID="{D8895749-E365-48AE-8635-F9CE02DA5A1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oustache Face with Solid Fill"/>
        </a:ext>
      </dgm:extLst>
    </dgm:pt>
    <dgm:pt modelId="{634C6E0F-06F9-4C71-AD9E-D821583FAA1E}" type="pres">
      <dgm:prSet presAssocID="{D8895749-E365-48AE-8635-F9CE02DA5A11}" presName="spaceRect" presStyleCnt="0"/>
      <dgm:spPr/>
    </dgm:pt>
    <dgm:pt modelId="{C33F997E-FE70-4B4E-9C6C-AC2DA391CD38}" type="pres">
      <dgm:prSet presAssocID="{D8895749-E365-48AE-8635-F9CE02DA5A11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20E070E8-7949-4107-B30A-CC6BE1FDC289}" type="pres">
      <dgm:prSet presAssocID="{DF644F41-0132-459B-9D42-144AB9E3D08C}" presName="sibTrans" presStyleCnt="0"/>
      <dgm:spPr/>
    </dgm:pt>
    <dgm:pt modelId="{D660C94F-FB54-431E-8958-62AE89140A11}" type="pres">
      <dgm:prSet presAssocID="{D2C0309A-3751-46AE-B219-ACFB80B18E0E}" presName="compNode" presStyleCnt="0"/>
      <dgm:spPr/>
    </dgm:pt>
    <dgm:pt modelId="{5A93512D-534D-459E-9427-858B419ED945}" type="pres">
      <dgm:prSet presAssocID="{D2C0309A-3751-46AE-B219-ACFB80B18E0E}" presName="bgRect" presStyleLbl="bgShp" presStyleIdx="2" presStyleCnt="4"/>
      <dgm:spPr/>
    </dgm:pt>
    <dgm:pt modelId="{D2BB617A-6D81-489B-8F64-203A90C0623E}" type="pres">
      <dgm:prSet presAssocID="{D2C0309A-3751-46AE-B219-ACFB80B18E0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Questions"/>
        </a:ext>
      </dgm:extLst>
    </dgm:pt>
    <dgm:pt modelId="{85E287CE-48BC-46E6-BC7F-8095F5A5B303}" type="pres">
      <dgm:prSet presAssocID="{D2C0309A-3751-46AE-B219-ACFB80B18E0E}" presName="spaceRect" presStyleCnt="0"/>
      <dgm:spPr/>
    </dgm:pt>
    <dgm:pt modelId="{DDDD6A04-6493-4708-8143-BDB9BCD045EB}" type="pres">
      <dgm:prSet presAssocID="{D2C0309A-3751-46AE-B219-ACFB80B18E0E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26A57D3F-17B7-4019-89DF-4E6D2ED731C6}" type="pres">
      <dgm:prSet presAssocID="{730BAF79-3D55-4A61-81EA-78ECCC1DBBEF}" presName="sibTrans" presStyleCnt="0"/>
      <dgm:spPr/>
    </dgm:pt>
    <dgm:pt modelId="{3D97D98F-454A-4119-85AA-BA2C55DF24A7}" type="pres">
      <dgm:prSet presAssocID="{E6C46BA1-8D73-41CE-9F49-03AD93D3151E}" presName="compNode" presStyleCnt="0"/>
      <dgm:spPr/>
    </dgm:pt>
    <dgm:pt modelId="{2C44FAFE-9BA3-43E7-8FD4-3B0E31914F7D}" type="pres">
      <dgm:prSet presAssocID="{E6C46BA1-8D73-41CE-9F49-03AD93D3151E}" presName="bgRect" presStyleLbl="bgShp" presStyleIdx="3" presStyleCnt="4"/>
      <dgm:spPr/>
    </dgm:pt>
    <dgm:pt modelId="{4C11C3B3-B9F3-438C-8664-2F9AB419B6D3}" type="pres">
      <dgm:prSet presAssocID="{E6C46BA1-8D73-41CE-9F49-03AD93D3151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Angry Face with No Fill"/>
        </a:ext>
      </dgm:extLst>
    </dgm:pt>
    <dgm:pt modelId="{3EEB1CF7-E239-46AF-BAFA-8DF1D6B9AA18}" type="pres">
      <dgm:prSet presAssocID="{E6C46BA1-8D73-41CE-9F49-03AD93D3151E}" presName="spaceRect" presStyleCnt="0"/>
      <dgm:spPr/>
    </dgm:pt>
    <dgm:pt modelId="{F9A184BB-006E-4671-841D-99AC3115DF1E}" type="pres">
      <dgm:prSet presAssocID="{E6C46BA1-8D73-41CE-9F49-03AD93D3151E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E5BD6CDA-0BD1-4E8F-8719-7287966D9580}" type="presOf" srcId="{D8895749-E365-48AE-8635-F9CE02DA5A11}" destId="{C33F997E-FE70-4B4E-9C6C-AC2DA391CD38}" srcOrd="0" destOrd="0" presId="urn:microsoft.com/office/officeart/2018/2/layout/IconVerticalSolidList"/>
    <dgm:cxn modelId="{B695DD4A-DB2A-4EE4-949B-2D5F7243ED23}" srcId="{A72C8E12-C957-4ECB-A814-6BA65A911C46}" destId="{E6C46BA1-8D73-41CE-9F49-03AD93D3151E}" srcOrd="3" destOrd="0" parTransId="{59F37285-1253-40DB-8E92-2B7176BDF85D}" sibTransId="{A62F84D0-411F-4944-9155-8AB4BBEB896C}"/>
    <dgm:cxn modelId="{CEBA4D3A-D3AE-4E9F-B7B1-12A40E472628}" type="presOf" srcId="{E6C46BA1-8D73-41CE-9F49-03AD93D3151E}" destId="{F9A184BB-006E-4671-841D-99AC3115DF1E}" srcOrd="0" destOrd="0" presId="urn:microsoft.com/office/officeart/2018/2/layout/IconVerticalSolidList"/>
    <dgm:cxn modelId="{D91788DA-3C86-4128-B9CA-50581ECA45EC}" type="presOf" srcId="{F539AB75-1FA0-4F82-9C5C-C8792F9BAB08}" destId="{3917A22A-B96F-4A10-931D-9496D9C54301}" srcOrd="0" destOrd="0" presId="urn:microsoft.com/office/officeart/2018/2/layout/IconVerticalSolidList"/>
    <dgm:cxn modelId="{28FEA579-F34F-4DED-931A-159AEE45C310}" srcId="{A72C8E12-C957-4ECB-A814-6BA65A911C46}" destId="{D8895749-E365-48AE-8635-F9CE02DA5A11}" srcOrd="1" destOrd="0" parTransId="{D318DD2D-7CAF-4ACB-9B3D-729A28CD4C50}" sibTransId="{DF644F41-0132-459B-9D42-144AB9E3D08C}"/>
    <dgm:cxn modelId="{F4060C16-E89B-40C0-9554-1E4077689424}" srcId="{A72C8E12-C957-4ECB-A814-6BA65A911C46}" destId="{F539AB75-1FA0-4F82-9C5C-C8792F9BAB08}" srcOrd="0" destOrd="0" parTransId="{AF79B522-812C-4387-AB7B-64253765B13F}" sibTransId="{FB8A99BD-A618-441F-996E-F92E9B896EFC}"/>
    <dgm:cxn modelId="{8F541F64-7419-49FF-B06D-9286C13A1064}" type="presOf" srcId="{D2C0309A-3751-46AE-B219-ACFB80B18E0E}" destId="{DDDD6A04-6493-4708-8143-BDB9BCD045EB}" srcOrd="0" destOrd="0" presId="urn:microsoft.com/office/officeart/2018/2/layout/IconVerticalSolidList"/>
    <dgm:cxn modelId="{EF6D1519-6C13-43C6-AB25-A91D1E3DA65B}" type="presOf" srcId="{A72C8E12-C957-4ECB-A814-6BA65A911C46}" destId="{088656BB-D04F-4D5B-B091-402983402A3A}" srcOrd="0" destOrd="0" presId="urn:microsoft.com/office/officeart/2018/2/layout/IconVerticalSolidList"/>
    <dgm:cxn modelId="{E72174CC-C662-4663-B237-536F3D50A9DE}" srcId="{A72C8E12-C957-4ECB-A814-6BA65A911C46}" destId="{D2C0309A-3751-46AE-B219-ACFB80B18E0E}" srcOrd="2" destOrd="0" parTransId="{B1E80467-0C27-4FBB-9B50-EC721097205B}" sibTransId="{730BAF79-3D55-4A61-81EA-78ECCC1DBBEF}"/>
    <dgm:cxn modelId="{78BA8820-74B5-4354-B75E-6F87C0CD36C0}" type="presParOf" srcId="{088656BB-D04F-4D5B-B091-402983402A3A}" destId="{E24D28EE-6EB8-4900-91E2-165B78086B17}" srcOrd="0" destOrd="0" presId="urn:microsoft.com/office/officeart/2018/2/layout/IconVerticalSolidList"/>
    <dgm:cxn modelId="{AEBC4576-0C18-41D8-8496-ECEC699E50EB}" type="presParOf" srcId="{E24D28EE-6EB8-4900-91E2-165B78086B17}" destId="{85B2448A-BD1D-4A90-BB1D-9B6EEF93302E}" srcOrd="0" destOrd="0" presId="urn:microsoft.com/office/officeart/2018/2/layout/IconVerticalSolidList"/>
    <dgm:cxn modelId="{3C5B5187-9684-4E94-B4F6-3891C614E0D2}" type="presParOf" srcId="{E24D28EE-6EB8-4900-91E2-165B78086B17}" destId="{F85D64D3-EB3D-44F5-AF6D-58DC0BEE3101}" srcOrd="1" destOrd="0" presId="urn:microsoft.com/office/officeart/2018/2/layout/IconVerticalSolidList"/>
    <dgm:cxn modelId="{498E3D30-F8F3-47DA-94D4-D766AB4B6904}" type="presParOf" srcId="{E24D28EE-6EB8-4900-91E2-165B78086B17}" destId="{7216A4FD-9438-4ADB-AA86-5C80083776E3}" srcOrd="2" destOrd="0" presId="urn:microsoft.com/office/officeart/2018/2/layout/IconVerticalSolidList"/>
    <dgm:cxn modelId="{1A11B17B-74A0-4841-A6C6-A42260909BB0}" type="presParOf" srcId="{E24D28EE-6EB8-4900-91E2-165B78086B17}" destId="{3917A22A-B96F-4A10-931D-9496D9C54301}" srcOrd="3" destOrd="0" presId="urn:microsoft.com/office/officeart/2018/2/layout/IconVerticalSolidList"/>
    <dgm:cxn modelId="{BCBED80B-6AE9-4BF1-8BA5-474FA56BD311}" type="presParOf" srcId="{088656BB-D04F-4D5B-B091-402983402A3A}" destId="{3C3853C9-B603-4B18-BA87-6D0F15BD5C18}" srcOrd="1" destOrd="0" presId="urn:microsoft.com/office/officeart/2018/2/layout/IconVerticalSolidList"/>
    <dgm:cxn modelId="{B096A870-5D9F-4428-9D9A-B67F84D8F204}" type="presParOf" srcId="{088656BB-D04F-4D5B-B091-402983402A3A}" destId="{06783827-8631-496E-AE01-7842D1B3D20A}" srcOrd="2" destOrd="0" presId="urn:microsoft.com/office/officeart/2018/2/layout/IconVerticalSolidList"/>
    <dgm:cxn modelId="{2D36B68E-92BB-46C8-A023-00EAFAAE87A6}" type="presParOf" srcId="{06783827-8631-496E-AE01-7842D1B3D20A}" destId="{471BB3ED-404E-428A-BAB5-DF8A47FD32E0}" srcOrd="0" destOrd="0" presId="urn:microsoft.com/office/officeart/2018/2/layout/IconVerticalSolidList"/>
    <dgm:cxn modelId="{B8FF169C-1A1D-47C1-A5AF-D34290FF0E9B}" type="presParOf" srcId="{06783827-8631-496E-AE01-7842D1B3D20A}" destId="{63421DC6-2481-4869-BC30-0B471ED17697}" srcOrd="1" destOrd="0" presId="urn:microsoft.com/office/officeart/2018/2/layout/IconVerticalSolidList"/>
    <dgm:cxn modelId="{5F0EBC3D-5758-4461-AC56-D8F9F2663568}" type="presParOf" srcId="{06783827-8631-496E-AE01-7842D1B3D20A}" destId="{634C6E0F-06F9-4C71-AD9E-D821583FAA1E}" srcOrd="2" destOrd="0" presId="urn:microsoft.com/office/officeart/2018/2/layout/IconVerticalSolidList"/>
    <dgm:cxn modelId="{A18AF49A-DB9C-4717-B2BC-6AC6E03B7341}" type="presParOf" srcId="{06783827-8631-496E-AE01-7842D1B3D20A}" destId="{C33F997E-FE70-4B4E-9C6C-AC2DA391CD38}" srcOrd="3" destOrd="0" presId="urn:microsoft.com/office/officeart/2018/2/layout/IconVerticalSolidList"/>
    <dgm:cxn modelId="{0027BD2D-A7E3-47DC-8F07-58B23F9C6434}" type="presParOf" srcId="{088656BB-D04F-4D5B-B091-402983402A3A}" destId="{20E070E8-7949-4107-B30A-CC6BE1FDC289}" srcOrd="3" destOrd="0" presId="urn:microsoft.com/office/officeart/2018/2/layout/IconVerticalSolidList"/>
    <dgm:cxn modelId="{40F9D79D-7ED7-4714-B21F-305500B37B37}" type="presParOf" srcId="{088656BB-D04F-4D5B-B091-402983402A3A}" destId="{D660C94F-FB54-431E-8958-62AE89140A11}" srcOrd="4" destOrd="0" presId="urn:microsoft.com/office/officeart/2018/2/layout/IconVerticalSolidList"/>
    <dgm:cxn modelId="{FEA83C6A-F6BA-4E76-B051-9E484A95A005}" type="presParOf" srcId="{D660C94F-FB54-431E-8958-62AE89140A11}" destId="{5A93512D-534D-459E-9427-858B419ED945}" srcOrd="0" destOrd="0" presId="urn:microsoft.com/office/officeart/2018/2/layout/IconVerticalSolidList"/>
    <dgm:cxn modelId="{738FE91F-9DF6-4179-A326-DD7D8919F754}" type="presParOf" srcId="{D660C94F-FB54-431E-8958-62AE89140A11}" destId="{D2BB617A-6D81-489B-8F64-203A90C0623E}" srcOrd="1" destOrd="0" presId="urn:microsoft.com/office/officeart/2018/2/layout/IconVerticalSolidList"/>
    <dgm:cxn modelId="{F94940B3-08E6-4670-8A6F-41102B76B6A5}" type="presParOf" srcId="{D660C94F-FB54-431E-8958-62AE89140A11}" destId="{85E287CE-48BC-46E6-BC7F-8095F5A5B303}" srcOrd="2" destOrd="0" presId="urn:microsoft.com/office/officeart/2018/2/layout/IconVerticalSolidList"/>
    <dgm:cxn modelId="{63C5E249-F56B-4087-88CE-0F64AE125460}" type="presParOf" srcId="{D660C94F-FB54-431E-8958-62AE89140A11}" destId="{DDDD6A04-6493-4708-8143-BDB9BCD045EB}" srcOrd="3" destOrd="0" presId="urn:microsoft.com/office/officeart/2018/2/layout/IconVerticalSolidList"/>
    <dgm:cxn modelId="{60DFBC6C-DE3A-4A60-B135-8D26B721AB79}" type="presParOf" srcId="{088656BB-D04F-4D5B-B091-402983402A3A}" destId="{26A57D3F-17B7-4019-89DF-4E6D2ED731C6}" srcOrd="5" destOrd="0" presId="urn:microsoft.com/office/officeart/2018/2/layout/IconVerticalSolidList"/>
    <dgm:cxn modelId="{7C527F38-BBAE-4626-AC9D-FDAE6AB4AAEB}" type="presParOf" srcId="{088656BB-D04F-4D5B-B091-402983402A3A}" destId="{3D97D98F-454A-4119-85AA-BA2C55DF24A7}" srcOrd="6" destOrd="0" presId="urn:microsoft.com/office/officeart/2018/2/layout/IconVerticalSolidList"/>
    <dgm:cxn modelId="{28C9C960-E6C9-43E1-8BDD-F7C06DAB221E}" type="presParOf" srcId="{3D97D98F-454A-4119-85AA-BA2C55DF24A7}" destId="{2C44FAFE-9BA3-43E7-8FD4-3B0E31914F7D}" srcOrd="0" destOrd="0" presId="urn:microsoft.com/office/officeart/2018/2/layout/IconVerticalSolidList"/>
    <dgm:cxn modelId="{F1A7E386-4540-4AB5-B42E-F1ED22CC8B99}" type="presParOf" srcId="{3D97D98F-454A-4119-85AA-BA2C55DF24A7}" destId="{4C11C3B3-B9F3-438C-8664-2F9AB419B6D3}" srcOrd="1" destOrd="0" presId="urn:microsoft.com/office/officeart/2018/2/layout/IconVerticalSolidList"/>
    <dgm:cxn modelId="{DB281D82-8A3C-4A5A-B35C-E3A29E7CFCF1}" type="presParOf" srcId="{3D97D98F-454A-4119-85AA-BA2C55DF24A7}" destId="{3EEB1CF7-E239-46AF-BAFA-8DF1D6B9AA18}" srcOrd="2" destOrd="0" presId="urn:microsoft.com/office/officeart/2018/2/layout/IconVerticalSolidList"/>
    <dgm:cxn modelId="{31105AD7-14DC-47A6-8BB6-6CC8FF14303B}" type="presParOf" srcId="{3D97D98F-454A-4119-85AA-BA2C55DF24A7}" destId="{F9A184BB-006E-4671-841D-99AC3115DF1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B2448A-BD1D-4A90-BB1D-9B6EEF93302E}">
      <dsp:nvSpPr>
        <dsp:cNvPr id="0" name=""/>
        <dsp:cNvSpPr/>
      </dsp:nvSpPr>
      <dsp:spPr>
        <a:xfrm>
          <a:off x="0" y="2096"/>
          <a:ext cx="6910387" cy="10625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D64D3-EB3D-44F5-AF6D-58DC0BEE3101}">
      <dsp:nvSpPr>
        <dsp:cNvPr id="0" name=""/>
        <dsp:cNvSpPr/>
      </dsp:nvSpPr>
      <dsp:spPr>
        <a:xfrm>
          <a:off x="321428" y="241175"/>
          <a:ext cx="584416" cy="5844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7A22A-B96F-4A10-931D-9496D9C54301}">
      <dsp:nvSpPr>
        <dsp:cNvPr id="0" name=""/>
        <dsp:cNvSpPr/>
      </dsp:nvSpPr>
      <dsp:spPr>
        <a:xfrm>
          <a:off x="1227274" y="2096"/>
          <a:ext cx="5683112" cy="106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56" tIns="112456" rIns="112456" bIns="112456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/>
            <a:t>Zamiast lekceważyć negatywne uczucia, jakie dziecko żywi, wyraź zrozumienie dla jego uczuć.</a:t>
          </a:r>
          <a:endParaRPr lang="en-US" sz="2200" kern="1200"/>
        </a:p>
      </dsp:txBody>
      <dsp:txXfrm>
        <a:off x="1227274" y="2096"/>
        <a:ext cx="5683112" cy="1062575"/>
      </dsp:txXfrm>
    </dsp:sp>
    <dsp:sp modelId="{471BB3ED-404E-428A-BAB5-DF8A47FD32E0}">
      <dsp:nvSpPr>
        <dsp:cNvPr id="0" name=""/>
        <dsp:cNvSpPr/>
      </dsp:nvSpPr>
      <dsp:spPr>
        <a:xfrm>
          <a:off x="0" y="1330315"/>
          <a:ext cx="6910387" cy="10625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421DC6-2481-4869-BC30-0B471ED17697}">
      <dsp:nvSpPr>
        <dsp:cNvPr id="0" name=""/>
        <dsp:cNvSpPr/>
      </dsp:nvSpPr>
      <dsp:spPr>
        <a:xfrm>
          <a:off x="321428" y="1569394"/>
          <a:ext cx="584416" cy="5844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F997E-FE70-4B4E-9C6C-AC2DA391CD38}">
      <dsp:nvSpPr>
        <dsp:cNvPr id="0" name=""/>
        <dsp:cNvSpPr/>
      </dsp:nvSpPr>
      <dsp:spPr>
        <a:xfrm>
          <a:off x="1227274" y="1330315"/>
          <a:ext cx="5683112" cy="106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56" tIns="112456" rIns="112456" bIns="112456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/>
            <a:t>Pozwól dzieciom pomarzyć o tym, co nie może zdarzyć się w rzeczywistości</a:t>
          </a:r>
          <a:endParaRPr lang="en-US" sz="2200" kern="1200"/>
        </a:p>
      </dsp:txBody>
      <dsp:txXfrm>
        <a:off x="1227274" y="1330315"/>
        <a:ext cx="5683112" cy="1062575"/>
      </dsp:txXfrm>
    </dsp:sp>
    <dsp:sp modelId="{5A93512D-534D-459E-9427-858B419ED945}">
      <dsp:nvSpPr>
        <dsp:cNvPr id="0" name=""/>
        <dsp:cNvSpPr/>
      </dsp:nvSpPr>
      <dsp:spPr>
        <a:xfrm>
          <a:off x="0" y="2658534"/>
          <a:ext cx="6910387" cy="10625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B617A-6D81-489B-8F64-203A90C0623E}">
      <dsp:nvSpPr>
        <dsp:cNvPr id="0" name=""/>
        <dsp:cNvSpPr/>
      </dsp:nvSpPr>
      <dsp:spPr>
        <a:xfrm>
          <a:off x="321428" y="2897613"/>
          <a:ext cx="584416" cy="5844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D6A04-6493-4708-8143-BDB9BCD045EB}">
      <dsp:nvSpPr>
        <dsp:cNvPr id="0" name=""/>
        <dsp:cNvSpPr/>
      </dsp:nvSpPr>
      <dsp:spPr>
        <a:xfrm>
          <a:off x="1227274" y="2658534"/>
          <a:ext cx="5683112" cy="106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56" tIns="112456" rIns="112456" bIns="112456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/>
            <a:t>Pomóż dzieciom wyłądować wrogie uczucia w twórczy lub symboliczny sposób</a:t>
          </a:r>
          <a:endParaRPr lang="en-US" sz="2200" kern="1200"/>
        </a:p>
      </dsp:txBody>
      <dsp:txXfrm>
        <a:off x="1227274" y="2658534"/>
        <a:ext cx="5683112" cy="1062575"/>
      </dsp:txXfrm>
    </dsp:sp>
    <dsp:sp modelId="{2C44FAFE-9BA3-43E7-8FD4-3B0E31914F7D}">
      <dsp:nvSpPr>
        <dsp:cNvPr id="0" name=""/>
        <dsp:cNvSpPr/>
      </dsp:nvSpPr>
      <dsp:spPr>
        <a:xfrm>
          <a:off x="0" y="3986753"/>
          <a:ext cx="6910387" cy="10625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1C3B3-B9F3-438C-8664-2F9AB419B6D3}">
      <dsp:nvSpPr>
        <dsp:cNvPr id="0" name=""/>
        <dsp:cNvSpPr/>
      </dsp:nvSpPr>
      <dsp:spPr>
        <a:xfrm>
          <a:off x="321428" y="4225832"/>
          <a:ext cx="584416" cy="5844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184BB-006E-4671-841D-99AC3115DF1E}">
      <dsp:nvSpPr>
        <dsp:cNvPr id="0" name=""/>
        <dsp:cNvSpPr/>
      </dsp:nvSpPr>
      <dsp:spPr>
        <a:xfrm>
          <a:off x="1227274" y="3986753"/>
          <a:ext cx="5683112" cy="106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56" tIns="112456" rIns="112456" bIns="112456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/>
            <a:t>Powstrzymaj niebezpieczne zachowania, pokaż, jak można bezpiecznie wyładować gniew.</a:t>
          </a:r>
          <a:endParaRPr lang="en-US" sz="2200" kern="1200"/>
        </a:p>
      </dsp:txBody>
      <dsp:txXfrm>
        <a:off x="1227274" y="3986753"/>
        <a:ext cx="5683112" cy="1062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076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688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200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41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151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72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854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237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909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739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39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952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SB09KbECr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AF4F2BA-3C03-4E2C-8ABC-0949B61B3C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D3B445E-8176-4EA7-8E54-55B9281C80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/>
          </a:blip>
          <a:srcRect t="13826" r="-2" b="23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B986F88-1433-4AF7-AF71-41A89DC93F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46064">
                <a:srgbClr val="000000">
                  <a:alpha val="30000"/>
                </a:srgbClr>
              </a:gs>
              <a:gs pos="68000">
                <a:srgbClr val="000000">
                  <a:alpha val="20000"/>
                </a:srgbClr>
              </a:gs>
              <a:gs pos="0">
                <a:schemeClr val="tx1">
                  <a:alpha val="0"/>
                </a:schemeClr>
              </a:gs>
              <a:gs pos="2600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  <a:cs typeface="Calibri Light"/>
              </a:rPr>
              <a:t>Trening umiejętności wychowawczych </a:t>
            </a:r>
            <a:br>
              <a:rPr lang="pl-PL">
                <a:solidFill>
                  <a:srgbClr val="FFFFFF"/>
                </a:solidFill>
                <a:cs typeface="Calibri Light"/>
              </a:rPr>
            </a:br>
            <a:r>
              <a:rPr lang="pl-PL">
                <a:solidFill>
                  <a:srgbClr val="FFFFFF"/>
                </a:solidFill>
                <a:cs typeface="Calibri Light"/>
              </a:rPr>
              <a:t>Emocje 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>
                <a:solidFill>
                  <a:srgbClr val="FFFFFF"/>
                </a:solidFill>
                <a:cs typeface="Calibri"/>
              </a:rPr>
              <a:t>Opracowała: Justyna Kulma - Mazurek</a:t>
            </a:r>
            <a:endParaRPr lang="pl-PL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07787ED-5EDC-4C54-AD87-55B60D0FE3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44FFD5D-B985-4624-BBCD-50AD2E1686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307" y="6400798"/>
            <a:ext cx="12188952" cy="457201"/>
          </a:xfrm>
          <a:prstGeom prst="rect">
            <a:avLst/>
          </a:prstGeom>
          <a:gradFill>
            <a:gsLst>
              <a:gs pos="61000">
                <a:srgbClr val="000000">
                  <a:alpha val="10000"/>
                </a:srgbClr>
              </a:gs>
              <a:gs pos="7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8">
            <a:extLst>
              <a:ext uri="{FF2B5EF4-FFF2-40B4-BE49-F238E27FC236}">
                <a16:creationId xmlns:a16="http://schemas.microsoft.com/office/drawing/2014/main" xmlns="" id="{13BCCAE5-A35B-4B66-A4A7-E23C34A403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E082BE-5E2C-46F9-90D2-FE8F93373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286603"/>
            <a:ext cx="10058400" cy="1450757"/>
          </a:xfrm>
        </p:spPr>
        <p:txBody>
          <a:bodyPr>
            <a:normAutofit/>
          </a:bodyPr>
          <a:lstStyle/>
          <a:p>
            <a:r>
              <a:rPr lang="pl-PL"/>
              <a:t>Emocje …</a:t>
            </a:r>
          </a:p>
        </p:txBody>
      </p:sp>
      <p:cxnSp>
        <p:nvCxnSpPr>
          <p:cNvPr id="29" name="Straight Connector 20">
            <a:extLst>
              <a:ext uri="{FF2B5EF4-FFF2-40B4-BE49-F238E27FC236}">
                <a16:creationId xmlns:a16="http://schemas.microsoft.com/office/drawing/2014/main" xmlns="" id="{6987BDFB-DE64-4B56-B44F-45FAE19FA9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06573" y="1895846"/>
            <a:ext cx="978408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15">
            <a:extLst>
              <a:ext uri="{FF2B5EF4-FFF2-40B4-BE49-F238E27FC236}">
                <a16:creationId xmlns:a16="http://schemas.microsoft.com/office/drawing/2014/main" xmlns="" id="{DEDD0BD8-712A-48ED-BCB3-AD472397DA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31509" y="2472903"/>
            <a:ext cx="3031484" cy="3031484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ED1A3E5-9D28-47EE-BA38-4B9BDAF87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60" y="2108201"/>
            <a:ext cx="6388260" cy="3760891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pl-PL" sz="1900" dirty="0"/>
              <a:t>I</a:t>
            </a:r>
            <a:r>
              <a:rPr lang="pl-PL" dirty="0">
                <a:latin typeface="Times New Roman"/>
                <a:cs typeface="Times New Roman"/>
              </a:rPr>
              <a:t>stotą życia wewnętrznego są emocje.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Times New Roman"/>
                <a:cs typeface="Times New Roman"/>
              </a:rPr>
              <a:t>Rodzic, który umie odczytać emocje swojego dziecka, rozumie je i nawiązuje z nim kontakt.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Times New Roman"/>
                <a:cs typeface="Times New Roman"/>
              </a:rPr>
              <a:t>Szanować emocje dziecka to pozwolić mu, aby czuło, kim jest.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Times New Roman"/>
                <a:cs typeface="Times New Roman"/>
              </a:rPr>
              <a:t>Każde dziecko jest kimś niepowtarzalnym, wyjątkowym i przez tę swoją wyjątkowość zmusza nas do zadawania sobie pytań. </a:t>
            </a:r>
          </a:p>
          <a:p>
            <a:pPr>
              <a:lnSpc>
                <a:spcPct val="100000"/>
              </a:lnSpc>
            </a:pPr>
            <a:r>
              <a:rPr lang="pl-PL" dirty="0">
                <a:latin typeface="Times New Roman"/>
                <a:cs typeface="Times New Roman"/>
              </a:rPr>
              <a:t>Dziecku zawsze należy pozwolić na wyrażanie emocji, są one nośnikiem potrzeb.</a:t>
            </a:r>
          </a:p>
          <a:p>
            <a:pPr>
              <a:lnSpc>
                <a:spcPct val="100000"/>
              </a:lnSpc>
            </a:pPr>
            <a:r>
              <a:rPr lang="pl-PL">
                <a:latin typeface="Times New Roman"/>
                <a:cs typeface="Times New Roman"/>
              </a:rPr>
              <a:t>Zmuszanie dzieci do dobrych uczuć rozbudza złe uczucia.</a:t>
            </a:r>
          </a:p>
          <a:p>
            <a:pPr>
              <a:lnSpc>
                <a:spcPct val="100000"/>
              </a:lnSpc>
            </a:pPr>
            <a:r>
              <a:rPr lang="pl-PL">
                <a:latin typeface="Times New Roman"/>
                <a:cs typeface="Times New Roman"/>
              </a:rPr>
              <a:t>Pozwalanie dzieciom na ujawnianie nieprzyjemnych uczuć prowadzi do rozbudzenia dobrych uczuć.</a:t>
            </a:r>
            <a:endParaRPr lang="pl-PL" dirty="0">
              <a:latin typeface="Times New Roman"/>
              <a:cs typeface="Times New Roman"/>
            </a:endParaRP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xmlns="" id="{0B2EDFE5-9478-4774-9D3D-FEC7DC708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0452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03E59AE-44F8-4FB9-BF05-C888FE3E1D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02F133-46BB-4A47-ADA1-E864C81B2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9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pl-PL">
                <a:latin typeface="Times New Roman"/>
                <a:cs typeface="Times New Roman"/>
              </a:rPr>
              <a:t>Emocje ...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752F38C-F560-47AA-90AD-209F39C041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335022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B6B14AE-589A-45CC-A30D-41995FC1F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BF7E29D9-DC55-4336-A324-EC0F0F6B9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4860212"/>
              </p:ext>
            </p:extLst>
          </p:nvPr>
        </p:nvGraphicFramePr>
        <p:xfrm>
          <a:off x="4648201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5716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558DB37-9FEE-48A2-8578-ED0401573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FCCA6-00E2-4F74-A105-0D769872F2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2AA3728-AB65-4200-B4EC-76648E86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pl-PL" sz="4300">
                <a:solidFill>
                  <a:srgbClr val="FFFFFF"/>
                </a:solidFill>
                <a:ea typeface="+mj-lt"/>
                <a:cs typeface="+mj-lt"/>
              </a:rPr>
              <a:t>Czy naprawdę muszę tyle czasu poświęcać uczuciom swojego dziecka?</a:t>
            </a:r>
            <a:endParaRPr lang="pl-PL" sz="43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14183FA-B981-42BB-A4B6-AE50D438F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pl-PL">
                <a:latin typeface="Times New Roman"/>
                <a:ea typeface="+mn-lt"/>
                <a:cs typeface="+mn-lt"/>
              </a:rPr>
              <a:t> Rodzice najczęściej marzą, by dziecko wysłuchało, co mamy mu do powiedzenia, stosowało się do tego i na dodatek zwierzało nam się ze swoich problemów.</a:t>
            </a:r>
          </a:p>
          <a:p>
            <a:pPr>
              <a:lnSpc>
                <a:spcPct val="100000"/>
              </a:lnSpc>
            </a:pPr>
            <a:r>
              <a:rPr lang="pl-PL">
                <a:latin typeface="Times New Roman"/>
                <a:ea typeface="+mn-lt"/>
                <a:cs typeface="+mn-lt"/>
              </a:rPr>
              <a:t>Rodzice są właśnie tymi osobami, które wprowadzają dziecko w świat uczuć.</a:t>
            </a:r>
          </a:p>
          <a:p>
            <a:pPr>
              <a:lnSpc>
                <a:spcPct val="100000"/>
              </a:lnSpc>
            </a:pPr>
            <a:r>
              <a:rPr lang="pl-PL">
                <a:latin typeface="Times New Roman"/>
                <a:ea typeface="+mn-lt"/>
                <a:cs typeface="+mn-lt"/>
              </a:rPr>
              <a:t>Słuchając dziecka bardzo uważnie zachęcamy do podzielenia się z nami swoimi przeżyciami.</a:t>
            </a:r>
          </a:p>
          <a:p>
            <a:pPr>
              <a:lnSpc>
                <a:spcPct val="100000"/>
              </a:lnSpc>
            </a:pPr>
            <a:r>
              <a:rPr lang="pl-PL">
                <a:latin typeface="Times New Roman"/>
                <a:ea typeface="+mn-lt"/>
                <a:cs typeface="+mn-lt"/>
              </a:rPr>
              <a:t>Dziecko nie potrzebuje zostać zasypane gradem pytań i dobrych rad. Pouczanie</a:t>
            </a:r>
            <a:r>
              <a:rPr lang="pl-PL" dirty="0">
                <a:latin typeface="Times New Roman"/>
                <a:ea typeface="+mn-lt"/>
                <a:cs typeface="+mn-lt"/>
              </a:rPr>
              <a:t/>
            </a:r>
            <a:br>
              <a:rPr lang="pl-PL" dirty="0">
                <a:latin typeface="Times New Roman"/>
                <a:ea typeface="+mn-lt"/>
                <a:cs typeface="+mn-lt"/>
              </a:rPr>
            </a:br>
            <a:r>
              <a:rPr lang="pl-PL">
                <a:latin typeface="Times New Roman"/>
                <a:ea typeface="+mn-lt"/>
                <a:cs typeface="+mn-lt"/>
              </a:rPr>
              <a:t>i obwinianie również nie zachęca do wyrażania własnych myśli i odczuć. Zamiast tego rodzic ma próbować zaakceptować uczucia dziecka. </a:t>
            </a:r>
            <a:r>
              <a:rPr lang="pl-PL" b="1">
                <a:latin typeface="Times New Roman"/>
                <a:ea typeface="+mn-lt"/>
                <a:cs typeface="+mn-lt"/>
              </a:rPr>
              <a:t>Czasem starczy nawet nie mówić nic specjalnego, tylko wtrącić zwykłe „och”, „mmm” czy „rozumiem”.</a:t>
            </a:r>
            <a:endParaRPr lang="pl-PL" b="1">
              <a:latin typeface="Times New Roman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B834327-03F1-4931-8261-971373A5A6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0531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0029C0-D769-462D-BA09-8A971E76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pl-PL" sz="4400">
                <a:solidFill>
                  <a:srgbClr val="FFFFFF"/>
                </a:solidFill>
                <a:ea typeface="+mj-lt"/>
                <a:cs typeface="+mj-lt"/>
              </a:rPr>
              <a:t>Pomagamy dziecku, nazywając jego emocje</a:t>
            </a:r>
            <a:endParaRPr lang="pl-PL" sz="44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268471D-6077-49AE-AAE6-29FC5DE70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1900">
                <a:ea typeface="+mn-lt"/>
                <a:cs typeface="+mn-lt"/>
              </a:rPr>
              <a:t>Próby odsunięcia trudnych emocji od dziecka powiększają tylko jego zdenerwowanie. Nazwanie uczucia to jego potwierdzenie, co ułatwia dziecku poradzenie sobie z nim.</a:t>
            </a:r>
          </a:p>
          <a:p>
            <a:pPr>
              <a:lnSpc>
                <a:spcPct val="100000"/>
              </a:lnSpc>
            </a:pPr>
            <a:r>
              <a:rPr lang="pl-PL" sz="1900"/>
              <a:t>Dziecko do brata: "Zabiję go! Zabrał moją nową piłkę!</a:t>
            </a:r>
          </a:p>
          <a:p>
            <a:pPr>
              <a:lnSpc>
                <a:spcPct val="100000"/>
              </a:lnSpc>
            </a:pPr>
            <a:r>
              <a:rPr lang="pl-PL" sz="1900"/>
              <a:t>Rodzic: Ale jesteś wściekły!</a:t>
            </a:r>
          </a:p>
          <a:p>
            <a:pPr>
              <a:lnSpc>
                <a:spcPct val="100000"/>
              </a:lnSpc>
            </a:pPr>
            <a:r>
              <a:rPr lang="pl-PL" sz="1900"/>
              <a:t>lub</a:t>
            </a:r>
          </a:p>
          <a:p>
            <a:pPr>
              <a:lnSpc>
                <a:spcPct val="100000"/>
              </a:lnSpc>
            </a:pPr>
            <a:r>
              <a:rPr lang="pl-PL" sz="1900"/>
              <a:t>Rodzic: A może byś tak napisał tabliczkę "Własność prywatna" i zawiesił ją na drzwiach szafy?</a:t>
            </a:r>
          </a:p>
          <a:p>
            <a:pPr>
              <a:lnSpc>
                <a:spcPct val="100000"/>
              </a:lnSpc>
            </a:pPr>
            <a:r>
              <a:rPr lang="pl-PL" sz="1900"/>
              <a:t>lub</a:t>
            </a:r>
          </a:p>
          <a:p>
            <a:pPr>
              <a:lnSpc>
                <a:spcPct val="100000"/>
              </a:lnSpc>
            </a:pPr>
            <a:r>
              <a:rPr lang="pl-PL" sz="1900"/>
              <a:t>Rodzic: Użyj słów, żeby udowodnić bratu jaki jesteś zły. Powiedz "Nie życzę sobie, żebyś zabierał moją piłkę bez pozwolenia!"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CAEED9E-BB91-43A0-911B-1ACD8803E3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85245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6859CFE-BD78-4DEF-9486-DC1D129BE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pl-PL" sz="4400">
                <a:solidFill>
                  <a:srgbClr val="FFFFFF"/>
                </a:solidFill>
                <a:latin typeface="Times New Roman"/>
                <a:cs typeface="Times New Roman"/>
              </a:rPr>
              <a:t>Pomagamy dziecku nazywając jego emocje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526CF60-09DE-4948-8817-971B864FD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sz="2400" dirty="0">
                <a:ea typeface="+mn-lt"/>
                <a:cs typeface="+mn-lt"/>
              </a:rPr>
              <a:t>Czasem samo zrozumienie, że dziecko bardzo czegoś chce, pomaga mu w opanowaniu swoich uczuć. W tym sposobie przydaje się pomysłowość i poczucie humoru </a:t>
            </a:r>
          </a:p>
          <a:p>
            <a:r>
              <a:rPr lang="pl-PL" sz="2400" dirty="0">
                <a:ea typeface="+mn-lt"/>
                <a:cs typeface="+mn-lt"/>
              </a:rPr>
              <a:t>Kiedy dziecko upiera się, złości, bo bardzo chce coś mieć, to zabawa w wyobrażanie sobie pozwala odwrócić uwagę dziecka, a czasem nawet zmienia jego nastrój.</a:t>
            </a:r>
          </a:p>
          <a:p>
            <a:r>
              <a:rPr lang="pl-PL" sz="2400" i="1" dirty="0">
                <a:ea typeface="+mn-lt"/>
                <a:cs typeface="+mn-lt"/>
              </a:rPr>
              <a:t>„Wiesz co? Bardzo chciałbym/chciałabym wyczarować ci piłkę z podpisem Ronaldo"</a:t>
            </a:r>
            <a:endParaRPr lang="pl-PL" sz="2400" i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CAEED9E-BB91-43A0-911B-1ACD8803E3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69937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5FCB16-5401-495E-B91D-AD80822A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pl-PL" sz="4400" dirty="0">
                <a:solidFill>
                  <a:srgbClr val="FFFFFF"/>
                </a:solidFill>
              </a:rPr>
              <a:t>Najważniejsze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DEA1830-25B6-4C42-BE36-4C23D5D11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sz="2400" b="1" dirty="0">
                <a:ea typeface="+mn-lt"/>
                <a:cs typeface="+mn-lt"/>
              </a:rPr>
              <a:t>Jeśli rodzic autentycznie będzie próbował wczuć się w przeżycia dziecka, to dziecku będzie łatwiej poradzić sobie z własnymi emocjami.</a:t>
            </a:r>
          </a:p>
          <a:p>
            <a:endParaRPr lang="pl-PL" sz="2400"/>
          </a:p>
          <a:p>
            <a:r>
              <a:rPr lang="pl-PL" sz="2400" dirty="0"/>
              <a:t>Polecany wywiad: Złość - ważna </a:t>
            </a:r>
            <a:br>
              <a:rPr lang="pl-PL" sz="2400" dirty="0"/>
            </a:br>
            <a:r>
              <a:rPr lang="pl-PL" sz="2400"/>
              <a:t>i </a:t>
            </a:r>
            <a:r>
              <a:rPr lang="pl-PL" sz="2400" dirty="0"/>
              <a:t>potrzebna emocja</a:t>
            </a:r>
          </a:p>
          <a:p>
            <a:r>
              <a:rPr lang="pl-PL" sz="2400">
                <a:ea typeface="+mn-lt"/>
                <a:cs typeface="+mn-lt"/>
                <a:hlinkClick r:id="rId2"/>
              </a:rPr>
              <a:t>https://youtu.be/5SB09KbECrc</a:t>
            </a:r>
          </a:p>
          <a:p>
            <a:r>
              <a:rPr lang="pl-PL" sz="2400"/>
              <a:t>Lektura: "Jak mówić, żeby dzieci nas słuchały. Jak słuchać, żeby dzieci do nas mówiły" autorstwa E. Mazlish, A.Faber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CAEED9E-BB91-43A0-911B-1ACD8803E3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055358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413624"/>
      </a:dk2>
      <a:lt2>
        <a:srgbClr val="E8E4E9"/>
      </a:lt2>
      <a:accent1>
        <a:srgbClr val="79AD6C"/>
      </a:accent1>
      <a:accent2>
        <a:srgbClr val="8BAA5B"/>
      </a:accent2>
      <a:accent3>
        <a:srgbClr val="A6A469"/>
      </a:accent3>
      <a:accent4>
        <a:srgbClr val="C7985E"/>
      </a:accent4>
      <a:accent5>
        <a:srgbClr val="D49085"/>
      </a:accent5>
      <a:accent6>
        <a:srgbClr val="CC6D88"/>
      </a:accent6>
      <a:hlink>
        <a:srgbClr val="A46FB1"/>
      </a:hlink>
      <a:folHlink>
        <a:srgbClr val="828282"/>
      </a:folHlink>
    </a:clrScheme>
    <a:fontScheme name="Retrospect">
      <a:majorFont>
        <a:latin typeface="Avenir Next LT Pro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252</Words>
  <Application>Microsoft Office PowerPoint</Application>
  <PresentationFormat>Niestandardowy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RetrospectVTI</vt:lpstr>
      <vt:lpstr>Trening umiejętności wychowawczych  Emocje </vt:lpstr>
      <vt:lpstr>Emocje …</vt:lpstr>
      <vt:lpstr>Emocje ...</vt:lpstr>
      <vt:lpstr>Czy naprawdę muszę tyle czasu poświęcać uczuciom swojego dziecka?</vt:lpstr>
      <vt:lpstr>Pomagamy dziecku, nazywając jego emocje</vt:lpstr>
      <vt:lpstr>Pomagamy dziecku nazywając jego emocje</vt:lpstr>
      <vt:lpstr>Najważniejsze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Justyna Kulma - Mazurek</dc:creator>
  <cp:lastModifiedBy>Justyna</cp:lastModifiedBy>
  <cp:revision>344</cp:revision>
  <dcterms:created xsi:type="dcterms:W3CDTF">2020-03-25T12:18:16Z</dcterms:created>
  <dcterms:modified xsi:type="dcterms:W3CDTF">2020-03-26T09:34:44Z</dcterms:modified>
</cp:coreProperties>
</file>