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C8293E-AA2D-2896-4038-EB7C44EA11ED}" v="2537" dt="2020-03-25T09:59:02.6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styna Kulma-Mazurek" userId="S::justyna.kulma.mazurek@zspcisie.pl::a21650be-130a-493c-9642-87df71b3875a" providerId="AD" clId="Web-{0CC8293E-AA2D-2896-4038-EB7C44EA11ED}"/>
    <pc:docChg chg="addSld delSld modSld addMainMaster delMainMaster">
      <pc:chgData name="Justyna Kulma-Mazurek" userId="S::justyna.kulma.mazurek@zspcisie.pl::a21650be-130a-493c-9642-87df71b3875a" providerId="AD" clId="Web-{0CC8293E-AA2D-2896-4038-EB7C44EA11ED}" dt="2020-03-25T09:59:17.178" v="2543"/>
      <pc:docMkLst>
        <pc:docMk/>
      </pc:docMkLst>
      <pc:sldChg chg="addSp modSp mod setBg modClrScheme chgLayout">
        <pc:chgData name="Justyna Kulma-Mazurek" userId="S::justyna.kulma.mazurek@zspcisie.pl::a21650be-130a-493c-9642-87df71b3875a" providerId="AD" clId="Web-{0CC8293E-AA2D-2896-4038-EB7C44EA11ED}" dt="2020-03-25T09:33:35.266" v="90" actId="20577"/>
        <pc:sldMkLst>
          <pc:docMk/>
          <pc:sldMk cId="650317164" sldId="256"/>
        </pc:sldMkLst>
        <pc:spChg chg="mod">
          <ac:chgData name="Justyna Kulma-Mazurek" userId="S::justyna.kulma.mazurek@zspcisie.pl::a21650be-130a-493c-9642-87df71b3875a" providerId="AD" clId="Web-{0CC8293E-AA2D-2896-4038-EB7C44EA11ED}" dt="2020-03-25T09:32:47.284" v="69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Justyna Kulma-Mazurek" userId="S::justyna.kulma.mazurek@zspcisie.pl::a21650be-130a-493c-9642-87df71b3875a" providerId="AD" clId="Web-{0CC8293E-AA2D-2896-4038-EB7C44EA11ED}" dt="2020-03-25T09:33:35.266" v="90" actId="2057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32:47.284" v="69"/>
          <ac:spMkLst>
            <pc:docMk/>
            <pc:sldMk cId="650317164" sldId="256"/>
            <ac:spMk id="9" creationId="{8A95209C-5275-4E15-8EA7-7F42980ABF2D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32:47.284" v="69"/>
          <ac:spMkLst>
            <pc:docMk/>
            <pc:sldMk cId="650317164" sldId="256"/>
            <ac:spMk id="11" creationId="{4F2ED431-E304-4FF0-9F4E-032783C9D612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32:47.284" v="69"/>
          <ac:spMkLst>
            <pc:docMk/>
            <pc:sldMk cId="650317164" sldId="256"/>
            <ac:spMk id="13" creationId="{4E87FCFB-2CCE-460D-B3DD-557C8BD1B94A}"/>
          </ac:spMkLst>
        </pc:spChg>
        <pc:picChg chg="add">
          <ac:chgData name="Justyna Kulma-Mazurek" userId="S::justyna.kulma.mazurek@zspcisie.pl::a21650be-130a-493c-9642-87df71b3875a" providerId="AD" clId="Web-{0CC8293E-AA2D-2896-4038-EB7C44EA11ED}" dt="2020-03-25T09:32:47.284" v="69"/>
          <ac:picMkLst>
            <pc:docMk/>
            <pc:sldMk cId="650317164" sldId="256"/>
            <ac:picMk id="4" creationId="{45BA1788-A108-4ACD-92C5-56A0C98D9B01}"/>
          </ac:picMkLst>
        </pc:picChg>
      </pc:sldChg>
      <pc:sldChg chg="addSp delSp modSp new mod setBg">
        <pc:chgData name="Justyna Kulma-Mazurek" userId="S::justyna.kulma.mazurek@zspcisie.pl::a21650be-130a-493c-9642-87df71b3875a" providerId="AD" clId="Web-{0CC8293E-AA2D-2896-4038-EB7C44EA11ED}" dt="2020-03-25T09:41:29.888" v="620" actId="20577"/>
        <pc:sldMkLst>
          <pc:docMk/>
          <pc:sldMk cId="1408286443" sldId="257"/>
        </pc:sldMkLst>
        <pc:spChg chg="mod">
          <ac:chgData name="Justyna Kulma-Mazurek" userId="S::justyna.kulma.mazurek@zspcisie.pl::a21650be-130a-493c-9642-87df71b3875a" providerId="AD" clId="Web-{0CC8293E-AA2D-2896-4038-EB7C44EA11ED}" dt="2020-03-25T09:40:21.810" v="515"/>
          <ac:spMkLst>
            <pc:docMk/>
            <pc:sldMk cId="1408286443" sldId="257"/>
            <ac:spMk id="2" creationId="{B69B3B7F-5455-4334-BCAE-98235492F906}"/>
          </ac:spMkLst>
        </pc:spChg>
        <pc:spChg chg="add del mod">
          <ac:chgData name="Justyna Kulma-Mazurek" userId="S::justyna.kulma.mazurek@zspcisie.pl::a21650be-130a-493c-9642-87df71b3875a" providerId="AD" clId="Web-{0CC8293E-AA2D-2896-4038-EB7C44EA11ED}" dt="2020-03-25T09:41:29.888" v="620" actId="20577"/>
          <ac:spMkLst>
            <pc:docMk/>
            <pc:sldMk cId="1408286443" sldId="257"/>
            <ac:spMk id="3" creationId="{BC9C2520-AC32-4A42-B63A-4AB70A62D4CF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0:21.810" v="515"/>
          <ac:spMkLst>
            <pc:docMk/>
            <pc:sldMk cId="1408286443" sldId="257"/>
            <ac:spMk id="8" creationId="{745DEEED-BE3A-4307-800A-45F555B51C2E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0:21.810" v="515"/>
          <ac:spMkLst>
            <pc:docMk/>
            <pc:sldMk cId="1408286443" sldId="257"/>
            <ac:spMk id="10" creationId="{F5C73706-35AD-4797-B796-D806B8FE5A35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0:21.810" v="515"/>
          <ac:spMkLst>
            <pc:docMk/>
            <pc:sldMk cId="1408286443" sldId="257"/>
            <ac:spMk id="13" creationId="{827FF362-FC97-4BF5-949B-D4ADFA26E457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0:21.810" v="515"/>
          <ac:spMkLst>
            <pc:docMk/>
            <pc:sldMk cId="1408286443" sldId="257"/>
            <ac:spMk id="15" creationId="{C05CBC3C-2E5A-4839-8B9B-2E5A6ADF0F58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0:21.794" v="514"/>
          <ac:spMkLst>
            <pc:docMk/>
            <pc:sldMk cId="1408286443" sldId="257"/>
            <ac:spMk id="17" creationId="{2E442304-DDBD-4F7B-8017-36BCC863FB40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0:21.794" v="514"/>
          <ac:spMkLst>
            <pc:docMk/>
            <pc:sldMk cId="1408286443" sldId="257"/>
            <ac:spMk id="19" creationId="{535742DD-1B16-4E9D-B715-0D74B4574A68}"/>
          </ac:spMkLst>
        </pc:spChg>
        <pc:graphicFrameChg chg="add del">
          <ac:chgData name="Justyna Kulma-Mazurek" userId="S::justyna.kulma.mazurek@zspcisie.pl::a21650be-130a-493c-9642-87df71b3875a" providerId="AD" clId="Web-{0CC8293E-AA2D-2896-4038-EB7C44EA11ED}" dt="2020-03-25T09:40:21.794" v="514"/>
          <ac:graphicFrameMkLst>
            <pc:docMk/>
            <pc:sldMk cId="1408286443" sldId="257"/>
            <ac:graphicFrameMk id="12" creationId="{9F80A391-7EC9-4E68-8E8A-F3361460D6D7}"/>
          </ac:graphicFrameMkLst>
        </pc:graphicFrameChg>
      </pc:sldChg>
      <pc:sldChg chg="modSp new del">
        <pc:chgData name="Justyna Kulma-Mazurek" userId="S::justyna.kulma.mazurek@zspcisie.pl::a21650be-130a-493c-9642-87df71b3875a" providerId="AD" clId="Web-{0CC8293E-AA2D-2896-4038-EB7C44EA11ED}" dt="2020-03-25T09:35:26.452" v="210"/>
        <pc:sldMkLst>
          <pc:docMk/>
          <pc:sldMk cId="3336750202" sldId="257"/>
        </pc:sldMkLst>
        <pc:spChg chg="mod">
          <ac:chgData name="Justyna Kulma-Mazurek" userId="S::justyna.kulma.mazurek@zspcisie.pl::a21650be-130a-493c-9642-87df71b3875a" providerId="AD" clId="Web-{0CC8293E-AA2D-2896-4038-EB7C44EA11ED}" dt="2020-03-25T09:34:51.484" v="189" actId="20577"/>
          <ac:spMkLst>
            <pc:docMk/>
            <pc:sldMk cId="3336750202" sldId="257"/>
            <ac:spMk id="2" creationId="{7D0D6620-D720-4FEB-A6D2-27750A141EA4}"/>
          </ac:spMkLst>
        </pc:spChg>
        <pc:spChg chg="mod">
          <ac:chgData name="Justyna Kulma-Mazurek" userId="S::justyna.kulma.mazurek@zspcisie.pl::a21650be-130a-493c-9642-87df71b3875a" providerId="AD" clId="Web-{0CC8293E-AA2D-2896-4038-EB7C44EA11ED}" dt="2020-03-25T09:35:22.937" v="208" actId="20577"/>
          <ac:spMkLst>
            <pc:docMk/>
            <pc:sldMk cId="3336750202" sldId="257"/>
            <ac:spMk id="3" creationId="{E7E0D660-E0F1-40EC-8A63-8FE2B404F2ED}"/>
          </ac:spMkLst>
        </pc:spChg>
      </pc:sldChg>
      <pc:sldChg chg="addSp modSp new mod setBg">
        <pc:chgData name="Justyna Kulma-Mazurek" userId="S::justyna.kulma.mazurek@zspcisie.pl::a21650be-130a-493c-9642-87df71b3875a" providerId="AD" clId="Web-{0CC8293E-AA2D-2896-4038-EB7C44EA11ED}" dt="2020-03-25T09:43:01.668" v="794"/>
        <pc:sldMkLst>
          <pc:docMk/>
          <pc:sldMk cId="70380591" sldId="258"/>
        </pc:sldMkLst>
        <pc:spChg chg="mod">
          <ac:chgData name="Justyna Kulma-Mazurek" userId="S::justyna.kulma.mazurek@zspcisie.pl::a21650be-130a-493c-9642-87df71b3875a" providerId="AD" clId="Web-{0CC8293E-AA2D-2896-4038-EB7C44EA11ED}" dt="2020-03-25T09:43:01.668" v="794"/>
          <ac:spMkLst>
            <pc:docMk/>
            <pc:sldMk cId="70380591" sldId="258"/>
            <ac:spMk id="2" creationId="{A37E7AB2-C78B-4201-BD80-603B1CC4BEE4}"/>
          </ac:spMkLst>
        </pc:spChg>
        <pc:spChg chg="mod">
          <ac:chgData name="Justyna Kulma-Mazurek" userId="S::justyna.kulma.mazurek@zspcisie.pl::a21650be-130a-493c-9642-87df71b3875a" providerId="AD" clId="Web-{0CC8293E-AA2D-2896-4038-EB7C44EA11ED}" dt="2020-03-25T09:43:01.668" v="794"/>
          <ac:spMkLst>
            <pc:docMk/>
            <pc:sldMk cId="70380591" sldId="258"/>
            <ac:spMk id="3" creationId="{48023A81-4680-42F2-92B4-2DDEDE01A4FD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3:01.668" v="794"/>
          <ac:spMkLst>
            <pc:docMk/>
            <pc:sldMk cId="70380591" sldId="258"/>
            <ac:spMk id="8" creationId="{C05CBC3C-2E5A-4839-8B9B-2E5A6ADF0F58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3:01.668" v="794"/>
          <ac:spMkLst>
            <pc:docMk/>
            <pc:sldMk cId="70380591" sldId="258"/>
            <ac:spMk id="10" creationId="{827FF362-FC97-4BF5-949B-D4ADFA26E457}"/>
          </ac:spMkLst>
        </pc:spChg>
      </pc:sldChg>
      <pc:sldChg chg="addSp delSp modSp new mod setBg">
        <pc:chgData name="Justyna Kulma-Mazurek" userId="S::justyna.kulma.mazurek@zspcisie.pl::a21650be-130a-493c-9642-87df71b3875a" providerId="AD" clId="Web-{0CC8293E-AA2D-2896-4038-EB7C44EA11ED}" dt="2020-03-25T09:49:53.135" v="1449"/>
        <pc:sldMkLst>
          <pc:docMk/>
          <pc:sldMk cId="161310449" sldId="259"/>
        </pc:sldMkLst>
        <pc:spChg chg="mod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2" creationId="{6A2948F3-4499-41D3-9A45-07E71A09768B}"/>
          </ac:spMkLst>
        </pc:spChg>
        <pc:spChg chg="add del mod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3" creationId="{6A316F0D-E708-490A-8C05-3908B53F6088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6" creationId="{827FF362-FC97-4BF5-949B-D4ADFA26E457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8" creationId="{C05CBC3C-2E5A-4839-8B9B-2E5A6ADF0F58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8:50.198" v="1438"/>
          <ac:spMkLst>
            <pc:docMk/>
            <pc:sldMk cId="161310449" sldId="259"/>
            <ac:spMk id="10" creationId="{43DAA0EF-336D-4CDC-A9A2-8460363E27FE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48:50.198" v="1438"/>
          <ac:spMkLst>
            <pc:docMk/>
            <pc:sldMk cId="161310449" sldId="259"/>
            <ac:spMk id="12" creationId="{FD079A19-B31E-4129-A464-7547FF05AE33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15" creationId="{43DAA0EF-336D-4CDC-A9A2-8460363E27FE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49:53.135" v="1449"/>
          <ac:spMkLst>
            <pc:docMk/>
            <pc:sldMk cId="161310449" sldId="259"/>
            <ac:spMk id="17" creationId="{FD079A19-B31E-4129-A464-7547FF05AE33}"/>
          </ac:spMkLst>
        </pc:spChg>
        <pc:graphicFrameChg chg="add del">
          <ac:chgData name="Justyna Kulma-Mazurek" userId="S::justyna.kulma.mazurek@zspcisie.pl::a21650be-130a-493c-9642-87df71b3875a" providerId="AD" clId="Web-{0CC8293E-AA2D-2896-4038-EB7C44EA11ED}" dt="2020-03-25T09:48:50.198" v="1438"/>
          <ac:graphicFrameMkLst>
            <pc:docMk/>
            <pc:sldMk cId="161310449" sldId="259"/>
            <ac:graphicFrameMk id="5" creationId="{6918F7B6-E9DD-4636-8FA5-5F98FAB05E1B}"/>
          </ac:graphicFrameMkLst>
        </pc:graphicFrameChg>
        <pc:graphicFrameChg chg="add">
          <ac:chgData name="Justyna Kulma-Mazurek" userId="S::justyna.kulma.mazurek@zspcisie.pl::a21650be-130a-493c-9642-87df71b3875a" providerId="AD" clId="Web-{0CC8293E-AA2D-2896-4038-EB7C44EA11ED}" dt="2020-03-25T09:49:53.135" v="1449"/>
          <ac:graphicFrameMkLst>
            <pc:docMk/>
            <pc:sldMk cId="161310449" sldId="259"/>
            <ac:graphicFrameMk id="11" creationId="{3B2F1539-80AD-41FC-898C-5C850EE22D1F}"/>
          </ac:graphicFrameMkLst>
        </pc:graphicFrameChg>
      </pc:sldChg>
      <pc:sldChg chg="addSp delSp modSp new mod setBg">
        <pc:chgData name="Justyna Kulma-Mazurek" userId="S::justyna.kulma.mazurek@zspcisie.pl::a21650be-130a-493c-9642-87df71b3875a" providerId="AD" clId="Web-{0CC8293E-AA2D-2896-4038-EB7C44EA11ED}" dt="2020-03-25T09:54:37.649" v="1846"/>
        <pc:sldMkLst>
          <pc:docMk/>
          <pc:sldMk cId="1805307902" sldId="260"/>
        </pc:sldMkLst>
        <pc:spChg chg="mod">
          <ac:chgData name="Justyna Kulma-Mazurek" userId="S::justyna.kulma.mazurek@zspcisie.pl::a21650be-130a-493c-9642-87df71b3875a" providerId="AD" clId="Web-{0CC8293E-AA2D-2896-4038-EB7C44EA11ED}" dt="2020-03-25T09:54:37.649" v="1846"/>
          <ac:spMkLst>
            <pc:docMk/>
            <pc:sldMk cId="1805307902" sldId="260"/>
            <ac:spMk id="2" creationId="{D17ABE4C-D33C-4F6D-A5BA-B1E48A98038B}"/>
          </ac:spMkLst>
        </pc:spChg>
        <pc:spChg chg="add del mod">
          <ac:chgData name="Justyna Kulma-Mazurek" userId="S::justyna.kulma.mazurek@zspcisie.pl::a21650be-130a-493c-9642-87df71b3875a" providerId="AD" clId="Web-{0CC8293E-AA2D-2896-4038-EB7C44EA11ED}" dt="2020-03-25T09:54:37.649" v="1846"/>
          <ac:spMkLst>
            <pc:docMk/>
            <pc:sldMk cId="1805307902" sldId="260"/>
            <ac:spMk id="3" creationId="{7322A43F-7D5B-486A-B496-0F0528355597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54:37.586" v="1845"/>
          <ac:spMkLst>
            <pc:docMk/>
            <pc:sldMk cId="1805307902" sldId="260"/>
            <ac:spMk id="6" creationId="{43DAA0EF-336D-4CDC-A9A2-8460363E27FE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54:37.586" v="1845"/>
          <ac:spMkLst>
            <pc:docMk/>
            <pc:sldMk cId="1805307902" sldId="260"/>
            <ac:spMk id="7" creationId="{FD079A19-B31E-4129-A464-7547FF05AE33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54:37.649" v="1846"/>
          <ac:spMkLst>
            <pc:docMk/>
            <pc:sldMk cId="1805307902" sldId="260"/>
            <ac:spMk id="9" creationId="{35DB3719-6FDC-4E5D-891D-FF40B7300F64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54:28.571" v="1843"/>
          <ac:spMkLst>
            <pc:docMk/>
            <pc:sldMk cId="1805307902" sldId="260"/>
            <ac:spMk id="10" creationId="{43DAA0EF-336D-4CDC-A9A2-8460363E27FE}"/>
          </ac:spMkLst>
        </pc:spChg>
        <pc:spChg chg="add del">
          <ac:chgData name="Justyna Kulma-Mazurek" userId="S::justyna.kulma.mazurek@zspcisie.pl::a21650be-130a-493c-9642-87df71b3875a" providerId="AD" clId="Web-{0CC8293E-AA2D-2896-4038-EB7C44EA11ED}" dt="2020-03-25T09:54:28.571" v="1843"/>
          <ac:spMkLst>
            <pc:docMk/>
            <pc:sldMk cId="1805307902" sldId="260"/>
            <ac:spMk id="12" creationId="{FD079A19-B31E-4129-A464-7547FF05AE33}"/>
          </ac:spMkLst>
        </pc:spChg>
        <pc:graphicFrameChg chg="add del">
          <ac:chgData name="Justyna Kulma-Mazurek" userId="S::justyna.kulma.mazurek@zspcisie.pl::a21650be-130a-493c-9642-87df71b3875a" providerId="AD" clId="Web-{0CC8293E-AA2D-2896-4038-EB7C44EA11ED}" dt="2020-03-25T09:54:28.571" v="1843"/>
          <ac:graphicFrameMkLst>
            <pc:docMk/>
            <pc:sldMk cId="1805307902" sldId="260"/>
            <ac:graphicFrameMk id="5" creationId="{4587229A-488F-405A-A33D-37CD77BAE8AD}"/>
          </ac:graphicFrameMkLst>
        </pc:graphicFrameChg>
        <pc:graphicFrameChg chg="add del">
          <ac:chgData name="Justyna Kulma-Mazurek" userId="S::justyna.kulma.mazurek@zspcisie.pl::a21650be-130a-493c-9642-87df71b3875a" providerId="AD" clId="Web-{0CC8293E-AA2D-2896-4038-EB7C44EA11ED}" dt="2020-03-25T09:54:37.586" v="1845"/>
          <ac:graphicFrameMkLst>
            <pc:docMk/>
            <pc:sldMk cId="1805307902" sldId="260"/>
            <ac:graphicFrameMk id="8" creationId="{CCE3406B-D67B-4A3E-984A-5B2C4F4432A7}"/>
          </ac:graphicFrameMkLst>
        </pc:graphicFrameChg>
        <pc:graphicFrameChg chg="add">
          <ac:chgData name="Justyna Kulma-Mazurek" userId="S::justyna.kulma.mazurek@zspcisie.pl::a21650be-130a-493c-9642-87df71b3875a" providerId="AD" clId="Web-{0CC8293E-AA2D-2896-4038-EB7C44EA11ED}" dt="2020-03-25T09:54:37.649" v="1846"/>
          <ac:graphicFrameMkLst>
            <pc:docMk/>
            <pc:sldMk cId="1805307902" sldId="260"/>
            <ac:graphicFrameMk id="11" creationId="{4B870EE6-2A35-4795-A00B-32D41512BCEF}"/>
          </ac:graphicFrameMkLst>
        </pc:graphicFrameChg>
      </pc:sldChg>
      <pc:sldChg chg="addSp modSp new mod setBg">
        <pc:chgData name="Justyna Kulma-Mazurek" userId="S::justyna.kulma.mazurek@zspcisie.pl::a21650be-130a-493c-9642-87df71b3875a" providerId="AD" clId="Web-{0CC8293E-AA2D-2896-4038-EB7C44EA11ED}" dt="2020-03-25T09:59:17.178" v="2543"/>
        <pc:sldMkLst>
          <pc:docMk/>
          <pc:sldMk cId="2984902778" sldId="261"/>
        </pc:sldMkLst>
        <pc:spChg chg="mod">
          <ac:chgData name="Justyna Kulma-Mazurek" userId="S::justyna.kulma.mazurek@zspcisie.pl::a21650be-130a-493c-9642-87df71b3875a" providerId="AD" clId="Web-{0CC8293E-AA2D-2896-4038-EB7C44EA11ED}" dt="2020-03-25T09:59:17.178" v="2543"/>
          <ac:spMkLst>
            <pc:docMk/>
            <pc:sldMk cId="2984902778" sldId="261"/>
            <ac:spMk id="2" creationId="{C86E200D-9660-498D-A624-EFBAED767847}"/>
          </ac:spMkLst>
        </pc:spChg>
        <pc:spChg chg="mod">
          <ac:chgData name="Justyna Kulma-Mazurek" userId="S::justyna.kulma.mazurek@zspcisie.pl::a21650be-130a-493c-9642-87df71b3875a" providerId="AD" clId="Web-{0CC8293E-AA2D-2896-4038-EB7C44EA11ED}" dt="2020-03-25T09:59:17.178" v="2543"/>
          <ac:spMkLst>
            <pc:docMk/>
            <pc:sldMk cId="2984902778" sldId="261"/>
            <ac:spMk id="3" creationId="{EBDEAFED-4F15-4E47-9707-923C4E18B570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59:17.178" v="2543"/>
          <ac:spMkLst>
            <pc:docMk/>
            <pc:sldMk cId="2984902778" sldId="261"/>
            <ac:spMk id="8" creationId="{C05CBC3C-2E5A-4839-8B9B-2E5A6ADF0F58}"/>
          </ac:spMkLst>
        </pc:spChg>
        <pc:spChg chg="add">
          <ac:chgData name="Justyna Kulma-Mazurek" userId="S::justyna.kulma.mazurek@zspcisie.pl::a21650be-130a-493c-9642-87df71b3875a" providerId="AD" clId="Web-{0CC8293E-AA2D-2896-4038-EB7C44EA11ED}" dt="2020-03-25T09:59:17.178" v="2543"/>
          <ac:spMkLst>
            <pc:docMk/>
            <pc:sldMk cId="2984902778" sldId="261"/>
            <ac:spMk id="10" creationId="{827FF362-FC97-4BF5-949B-D4ADFA26E457}"/>
          </ac:spMkLst>
        </pc:spChg>
      </pc:sldChg>
      <pc:sldMasterChg chg="del delSldLayout">
        <pc:chgData name="Justyna Kulma-Mazurek" userId="S::justyna.kulma.mazurek@zspcisie.pl::a21650be-130a-493c-9642-87df71b3875a" providerId="AD" clId="Web-{0CC8293E-AA2D-2896-4038-EB7C44EA11ED}" dt="2020-03-25T09:32:47.284" v="69"/>
        <pc:sldMasterMkLst>
          <pc:docMk/>
          <pc:sldMasterMk cId="3926633689" sldId="2147483648"/>
        </pc:sldMasterMkLst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3391757436" sldId="2147483649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967380084" sldId="2147483650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13234121" sldId="2147483651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3883036252" sldId="2147483652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961808292" sldId="2147483653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1544797292" sldId="2147483654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1850839136" sldId="2147483655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2715530444" sldId="2147483656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3024906009" sldId="2147483657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2454508176" sldId="2147483658"/>
          </pc:sldLayoutMkLst>
        </pc:sldLayoutChg>
        <pc:sldLayoutChg chg="del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3926633689" sldId="2147483648"/>
            <pc:sldLayoutMk cId="1340386666" sldId="2147483659"/>
          </pc:sldLayoutMkLst>
        </pc:sldLayoutChg>
      </pc:sldMasterChg>
      <pc:sldMasterChg chg="add addSldLayout">
        <pc:chgData name="Justyna Kulma-Mazurek" userId="S::justyna.kulma.mazurek@zspcisie.pl::a21650be-130a-493c-9642-87df71b3875a" providerId="AD" clId="Web-{0CC8293E-AA2D-2896-4038-EB7C44EA11ED}" dt="2020-03-25T09:32:47.284" v="69"/>
        <pc:sldMasterMkLst>
          <pc:docMk/>
          <pc:sldMasterMk cId="2213216801" sldId="2147483687"/>
        </pc:sldMasterMkLst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2551241392" sldId="2147483676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980468841" sldId="2147483677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376345430" sldId="2147483678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575111596" sldId="2147483679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3430888067" sldId="2147483680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3443472667" sldId="2147483681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631418506" sldId="2147483682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188081797" sldId="2147483683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3584234630" sldId="2147483684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3436249357" sldId="2147483685"/>
          </pc:sldLayoutMkLst>
        </pc:sldLayoutChg>
        <pc:sldLayoutChg chg="add">
          <pc:chgData name="Justyna Kulma-Mazurek" userId="S::justyna.kulma.mazurek@zspcisie.pl::a21650be-130a-493c-9642-87df71b3875a" providerId="AD" clId="Web-{0CC8293E-AA2D-2896-4038-EB7C44EA11ED}" dt="2020-03-25T09:32:47.284" v="69"/>
          <pc:sldLayoutMkLst>
            <pc:docMk/>
            <pc:sldMasterMk cId="2213216801" sldId="2147483687"/>
            <pc:sldLayoutMk cId="598659401" sldId="2147483686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3B959-FE5A-4689-A345-3C8A962673A8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A6829EA-EB24-4CEF-9C47-6FA273C329B9}">
      <dgm:prSet/>
      <dgm:spPr/>
      <dgm:t>
        <a:bodyPr/>
        <a:lstStyle/>
        <a:p>
          <a:r>
            <a:rPr lang="pl-PL" b="1"/>
            <a:t>1. FIZYCZNEJ</a:t>
          </a:r>
          <a:r>
            <a:rPr lang="pl-PL"/>
            <a:t> </a:t>
          </a:r>
          <a:r>
            <a:rPr lang="pl-PL" b="1"/>
            <a:t>(OKREŚLA MOŻLIWĄ I NIEMOŻLIWĄ DO PRZYJĘCIA BLISKOŚĆ FIZYCZNĄ)</a:t>
          </a:r>
          <a:endParaRPr lang="en-US"/>
        </a:p>
      </dgm:t>
    </dgm:pt>
    <dgm:pt modelId="{5F2E12D5-177D-41E7-8087-022DB2148574}" type="parTrans" cxnId="{9D43BDAF-0B15-4F90-AB60-99424C5258D8}">
      <dgm:prSet/>
      <dgm:spPr/>
      <dgm:t>
        <a:bodyPr/>
        <a:lstStyle/>
        <a:p>
          <a:endParaRPr lang="en-US"/>
        </a:p>
      </dgm:t>
    </dgm:pt>
    <dgm:pt modelId="{333C940E-A478-4590-B2ED-0A3AD7A94A6A}" type="sibTrans" cxnId="{9D43BDAF-0B15-4F90-AB60-99424C5258D8}">
      <dgm:prSet/>
      <dgm:spPr/>
      <dgm:t>
        <a:bodyPr/>
        <a:lstStyle/>
        <a:p>
          <a:endParaRPr lang="en-US"/>
        </a:p>
      </dgm:t>
    </dgm:pt>
    <dgm:pt modelId="{4225AAEB-D37E-481C-B8D0-357398C02786}">
      <dgm:prSet/>
      <dgm:spPr/>
      <dgm:t>
        <a:bodyPr/>
        <a:lstStyle/>
        <a:p>
          <a:r>
            <a:rPr lang="pl-PL" b="1"/>
            <a:t>2. EMOCJONALNEJ (POZWALA UCZCIWIE OKREŚLIĆ WŁĄSNE UCZUCIA, KTÓRE WYWOŁUJE DANA OSOBA, SYTUACJA, RZECZ LUB MIEJSCE)</a:t>
          </a:r>
          <a:endParaRPr lang="en-US"/>
        </a:p>
      </dgm:t>
    </dgm:pt>
    <dgm:pt modelId="{A3DF3B20-9F21-4DA1-B673-833FB2284217}" type="parTrans" cxnId="{992EB73A-558B-4421-8582-3366261B82E5}">
      <dgm:prSet/>
      <dgm:spPr/>
      <dgm:t>
        <a:bodyPr/>
        <a:lstStyle/>
        <a:p>
          <a:endParaRPr lang="en-US"/>
        </a:p>
      </dgm:t>
    </dgm:pt>
    <dgm:pt modelId="{0E4763DE-9C9E-497C-87F3-CC4B744A4C3A}" type="sibTrans" cxnId="{992EB73A-558B-4421-8582-3366261B82E5}">
      <dgm:prSet/>
      <dgm:spPr/>
      <dgm:t>
        <a:bodyPr/>
        <a:lstStyle/>
        <a:p>
          <a:endParaRPr lang="en-US"/>
        </a:p>
      </dgm:t>
    </dgm:pt>
    <dgm:pt modelId="{9EF96218-3095-4890-B0E7-C4E729959CB6}">
      <dgm:prSet/>
      <dgm:spPr/>
      <dgm:t>
        <a:bodyPr/>
        <a:lstStyle/>
        <a:p>
          <a:r>
            <a:rPr lang="pl-PL" b="1"/>
            <a:t>INTELEKTUALNEJ ((UMOŻLIWIA NAM PRZYJĘCIE INFORMACJI ZE ŚWIATA ZEWNĘTRZNEGO, PRZEANALIZOWANIE JEJ I USTALENIE, CZY PRZYJMUJEMY JĄ ZA SWOJĄ)</a:t>
          </a:r>
          <a:endParaRPr lang="en-US"/>
        </a:p>
      </dgm:t>
    </dgm:pt>
    <dgm:pt modelId="{B2A05403-EA95-4241-AD5B-DA5BBE7BEA97}" type="parTrans" cxnId="{DDA39BAB-12DE-4E1C-A2A4-D919E01FA106}">
      <dgm:prSet/>
      <dgm:spPr/>
      <dgm:t>
        <a:bodyPr/>
        <a:lstStyle/>
        <a:p>
          <a:endParaRPr lang="en-US"/>
        </a:p>
      </dgm:t>
    </dgm:pt>
    <dgm:pt modelId="{83FF9261-8C8A-4E40-8412-064C53FA4687}" type="sibTrans" cxnId="{DDA39BAB-12DE-4E1C-A2A4-D919E01FA106}">
      <dgm:prSet/>
      <dgm:spPr/>
      <dgm:t>
        <a:bodyPr/>
        <a:lstStyle/>
        <a:p>
          <a:endParaRPr lang="en-US"/>
        </a:p>
      </dgm:t>
    </dgm:pt>
    <dgm:pt modelId="{A11DC800-1705-4847-A499-C100DAE5F6D5}">
      <dgm:prSet/>
      <dgm:spPr/>
      <dgm:t>
        <a:bodyPr/>
        <a:lstStyle/>
        <a:p>
          <a:r>
            <a:rPr lang="pl-PL" b="1"/>
            <a:t>DUCHOWEJ (ZDROWE GRANICE DUCHOWE WYMAGAJĄ OD CZŁOWIEKA STAŁEGO STAWANIA W PRAWDZIE ORAZ NIEUSTANNEJ AUTOREFLEKSJI DOTYCZĄCEJ UZNAWANEJ HIERARCHII WARTOŚCI I SYSTEMU PRZEKONAŃ)</a:t>
          </a:r>
          <a:endParaRPr lang="en-US"/>
        </a:p>
      </dgm:t>
    </dgm:pt>
    <dgm:pt modelId="{F343CA4C-B021-4589-A3E1-C5E39729B555}" type="parTrans" cxnId="{751546B6-E52B-4F71-970F-C033168039F4}">
      <dgm:prSet/>
      <dgm:spPr/>
      <dgm:t>
        <a:bodyPr/>
        <a:lstStyle/>
        <a:p>
          <a:endParaRPr lang="en-US"/>
        </a:p>
      </dgm:t>
    </dgm:pt>
    <dgm:pt modelId="{C5375090-AE1F-4A02-BC5E-5FBFD3F9F6BB}" type="sibTrans" cxnId="{751546B6-E52B-4F71-970F-C033168039F4}">
      <dgm:prSet/>
      <dgm:spPr/>
      <dgm:t>
        <a:bodyPr/>
        <a:lstStyle/>
        <a:p>
          <a:endParaRPr lang="en-US"/>
        </a:p>
      </dgm:t>
    </dgm:pt>
    <dgm:pt modelId="{D1055D2A-1940-4B28-86DA-722B7D8DCBFA}" type="pres">
      <dgm:prSet presAssocID="{08C3B959-FE5A-4689-A345-3C8A962673A8}" presName="Name0" presStyleCnt="0">
        <dgm:presLayoutVars>
          <dgm:dir/>
          <dgm:animLvl val="lvl"/>
          <dgm:resizeHandles val="exact"/>
        </dgm:presLayoutVars>
      </dgm:prSet>
      <dgm:spPr/>
    </dgm:pt>
    <dgm:pt modelId="{E016CBE1-43E7-4E4B-AB93-522144C97A31}" type="pres">
      <dgm:prSet presAssocID="{A11DC800-1705-4847-A499-C100DAE5F6D5}" presName="boxAndChildren" presStyleCnt="0"/>
      <dgm:spPr/>
    </dgm:pt>
    <dgm:pt modelId="{B6CA486A-E7D0-48D3-AB29-2D2387245E82}" type="pres">
      <dgm:prSet presAssocID="{A11DC800-1705-4847-A499-C100DAE5F6D5}" presName="parentTextBox" presStyleLbl="node1" presStyleIdx="0" presStyleCnt="4"/>
      <dgm:spPr/>
    </dgm:pt>
    <dgm:pt modelId="{7632D305-718C-487E-AC8C-D19E38280D1E}" type="pres">
      <dgm:prSet presAssocID="{83FF9261-8C8A-4E40-8412-064C53FA4687}" presName="sp" presStyleCnt="0"/>
      <dgm:spPr/>
    </dgm:pt>
    <dgm:pt modelId="{0929F448-4D62-4D36-8C91-97804AB762DD}" type="pres">
      <dgm:prSet presAssocID="{9EF96218-3095-4890-B0E7-C4E729959CB6}" presName="arrowAndChildren" presStyleCnt="0"/>
      <dgm:spPr/>
    </dgm:pt>
    <dgm:pt modelId="{172DA59E-175F-4EE7-8D62-EB39768E16F2}" type="pres">
      <dgm:prSet presAssocID="{9EF96218-3095-4890-B0E7-C4E729959CB6}" presName="parentTextArrow" presStyleLbl="node1" presStyleIdx="1" presStyleCnt="4"/>
      <dgm:spPr/>
    </dgm:pt>
    <dgm:pt modelId="{6D71545D-5ED9-42B9-A6FB-E2A2C32C9918}" type="pres">
      <dgm:prSet presAssocID="{0E4763DE-9C9E-497C-87F3-CC4B744A4C3A}" presName="sp" presStyleCnt="0"/>
      <dgm:spPr/>
    </dgm:pt>
    <dgm:pt modelId="{887A5F3B-14B2-43B7-BACA-84C0EF784136}" type="pres">
      <dgm:prSet presAssocID="{4225AAEB-D37E-481C-B8D0-357398C02786}" presName="arrowAndChildren" presStyleCnt="0"/>
      <dgm:spPr/>
    </dgm:pt>
    <dgm:pt modelId="{9375F3C6-2A36-447F-B2AB-E2E87D083F1F}" type="pres">
      <dgm:prSet presAssocID="{4225AAEB-D37E-481C-B8D0-357398C02786}" presName="parentTextArrow" presStyleLbl="node1" presStyleIdx="2" presStyleCnt="4"/>
      <dgm:spPr/>
    </dgm:pt>
    <dgm:pt modelId="{F0944526-9BA8-4DD9-B2B1-E5FFE6EF72B5}" type="pres">
      <dgm:prSet presAssocID="{333C940E-A478-4590-B2ED-0A3AD7A94A6A}" presName="sp" presStyleCnt="0"/>
      <dgm:spPr/>
    </dgm:pt>
    <dgm:pt modelId="{DEEDB371-372A-4EE2-ADF2-5D25467CC47A}" type="pres">
      <dgm:prSet presAssocID="{2A6829EA-EB24-4CEF-9C47-6FA273C329B9}" presName="arrowAndChildren" presStyleCnt="0"/>
      <dgm:spPr/>
    </dgm:pt>
    <dgm:pt modelId="{56F70ECC-C9AA-43E1-AC56-000CB9FE04D3}" type="pres">
      <dgm:prSet presAssocID="{2A6829EA-EB24-4CEF-9C47-6FA273C329B9}" presName="parentTextArrow" presStyleLbl="node1" presStyleIdx="3" presStyleCnt="4"/>
      <dgm:spPr/>
    </dgm:pt>
  </dgm:ptLst>
  <dgm:cxnLst>
    <dgm:cxn modelId="{D2009238-08BA-44DA-9E4F-194F94D40A9B}" type="presOf" srcId="{9EF96218-3095-4890-B0E7-C4E729959CB6}" destId="{172DA59E-175F-4EE7-8D62-EB39768E16F2}" srcOrd="0" destOrd="0" presId="urn:microsoft.com/office/officeart/2005/8/layout/process4"/>
    <dgm:cxn modelId="{992EB73A-558B-4421-8582-3366261B82E5}" srcId="{08C3B959-FE5A-4689-A345-3C8A962673A8}" destId="{4225AAEB-D37E-481C-B8D0-357398C02786}" srcOrd="1" destOrd="0" parTransId="{A3DF3B20-9F21-4DA1-B673-833FB2284217}" sibTransId="{0E4763DE-9C9E-497C-87F3-CC4B744A4C3A}"/>
    <dgm:cxn modelId="{F88F7D4A-1E6D-4EAD-8010-F8CE105BA3D2}" type="presOf" srcId="{2A6829EA-EB24-4CEF-9C47-6FA273C329B9}" destId="{56F70ECC-C9AA-43E1-AC56-000CB9FE04D3}" srcOrd="0" destOrd="0" presId="urn:microsoft.com/office/officeart/2005/8/layout/process4"/>
    <dgm:cxn modelId="{DDA39BAB-12DE-4E1C-A2A4-D919E01FA106}" srcId="{08C3B959-FE5A-4689-A345-3C8A962673A8}" destId="{9EF96218-3095-4890-B0E7-C4E729959CB6}" srcOrd="2" destOrd="0" parTransId="{B2A05403-EA95-4241-AD5B-DA5BBE7BEA97}" sibTransId="{83FF9261-8C8A-4E40-8412-064C53FA4687}"/>
    <dgm:cxn modelId="{9D43BDAF-0B15-4F90-AB60-99424C5258D8}" srcId="{08C3B959-FE5A-4689-A345-3C8A962673A8}" destId="{2A6829EA-EB24-4CEF-9C47-6FA273C329B9}" srcOrd="0" destOrd="0" parTransId="{5F2E12D5-177D-41E7-8087-022DB2148574}" sibTransId="{333C940E-A478-4590-B2ED-0A3AD7A94A6A}"/>
    <dgm:cxn modelId="{751546B6-E52B-4F71-970F-C033168039F4}" srcId="{08C3B959-FE5A-4689-A345-3C8A962673A8}" destId="{A11DC800-1705-4847-A499-C100DAE5F6D5}" srcOrd="3" destOrd="0" parTransId="{F343CA4C-B021-4589-A3E1-C5E39729B555}" sibTransId="{C5375090-AE1F-4A02-BC5E-5FBFD3F9F6BB}"/>
    <dgm:cxn modelId="{576CC8C4-FD08-4FF1-A065-892D9BB5D67F}" type="presOf" srcId="{4225AAEB-D37E-481C-B8D0-357398C02786}" destId="{9375F3C6-2A36-447F-B2AB-E2E87D083F1F}" srcOrd="0" destOrd="0" presId="urn:microsoft.com/office/officeart/2005/8/layout/process4"/>
    <dgm:cxn modelId="{20CCF8FB-1730-4C99-A2AC-18B8F21A2C25}" type="presOf" srcId="{A11DC800-1705-4847-A499-C100DAE5F6D5}" destId="{B6CA486A-E7D0-48D3-AB29-2D2387245E82}" srcOrd="0" destOrd="0" presId="urn:microsoft.com/office/officeart/2005/8/layout/process4"/>
    <dgm:cxn modelId="{739071FC-486C-4F03-897B-8F3AAF59372F}" type="presOf" srcId="{08C3B959-FE5A-4689-A345-3C8A962673A8}" destId="{D1055D2A-1940-4B28-86DA-722B7D8DCBFA}" srcOrd="0" destOrd="0" presId="urn:microsoft.com/office/officeart/2005/8/layout/process4"/>
    <dgm:cxn modelId="{72FD1302-18ED-4D5B-BA6E-ED1D4421B84A}" type="presParOf" srcId="{D1055D2A-1940-4B28-86DA-722B7D8DCBFA}" destId="{E016CBE1-43E7-4E4B-AB93-522144C97A31}" srcOrd="0" destOrd="0" presId="urn:microsoft.com/office/officeart/2005/8/layout/process4"/>
    <dgm:cxn modelId="{D6403944-2F9C-4F06-B1C9-4F6BEC742DDA}" type="presParOf" srcId="{E016CBE1-43E7-4E4B-AB93-522144C97A31}" destId="{B6CA486A-E7D0-48D3-AB29-2D2387245E82}" srcOrd="0" destOrd="0" presId="urn:microsoft.com/office/officeart/2005/8/layout/process4"/>
    <dgm:cxn modelId="{9249E73C-970A-46E5-B299-131F87015F84}" type="presParOf" srcId="{D1055D2A-1940-4B28-86DA-722B7D8DCBFA}" destId="{7632D305-718C-487E-AC8C-D19E38280D1E}" srcOrd="1" destOrd="0" presId="urn:microsoft.com/office/officeart/2005/8/layout/process4"/>
    <dgm:cxn modelId="{C0AC0928-0ACE-47CB-BF0D-1CC70EAF724E}" type="presParOf" srcId="{D1055D2A-1940-4B28-86DA-722B7D8DCBFA}" destId="{0929F448-4D62-4D36-8C91-97804AB762DD}" srcOrd="2" destOrd="0" presId="urn:microsoft.com/office/officeart/2005/8/layout/process4"/>
    <dgm:cxn modelId="{D6476F84-08FC-403D-BB2A-A4FEE825210E}" type="presParOf" srcId="{0929F448-4D62-4D36-8C91-97804AB762DD}" destId="{172DA59E-175F-4EE7-8D62-EB39768E16F2}" srcOrd="0" destOrd="0" presId="urn:microsoft.com/office/officeart/2005/8/layout/process4"/>
    <dgm:cxn modelId="{A03DB097-11C4-4612-B0BC-A7BDC8416DA8}" type="presParOf" srcId="{D1055D2A-1940-4B28-86DA-722B7D8DCBFA}" destId="{6D71545D-5ED9-42B9-A6FB-E2A2C32C9918}" srcOrd="3" destOrd="0" presId="urn:microsoft.com/office/officeart/2005/8/layout/process4"/>
    <dgm:cxn modelId="{7BE67FB2-F106-4DA8-8D44-0E10EA3D1D3C}" type="presParOf" srcId="{D1055D2A-1940-4B28-86DA-722B7D8DCBFA}" destId="{887A5F3B-14B2-43B7-BACA-84C0EF784136}" srcOrd="4" destOrd="0" presId="urn:microsoft.com/office/officeart/2005/8/layout/process4"/>
    <dgm:cxn modelId="{26A423EF-6DAA-457A-86C4-DF48B4D70016}" type="presParOf" srcId="{887A5F3B-14B2-43B7-BACA-84C0EF784136}" destId="{9375F3C6-2A36-447F-B2AB-E2E87D083F1F}" srcOrd="0" destOrd="0" presId="urn:microsoft.com/office/officeart/2005/8/layout/process4"/>
    <dgm:cxn modelId="{9A897258-A22F-42B2-BD7E-4C89ADC6C7DC}" type="presParOf" srcId="{D1055D2A-1940-4B28-86DA-722B7D8DCBFA}" destId="{F0944526-9BA8-4DD9-B2B1-E5FFE6EF72B5}" srcOrd="5" destOrd="0" presId="urn:microsoft.com/office/officeart/2005/8/layout/process4"/>
    <dgm:cxn modelId="{EDF05ED5-2243-40A3-A714-36D7CBDD72D0}" type="presParOf" srcId="{D1055D2A-1940-4B28-86DA-722B7D8DCBFA}" destId="{DEEDB371-372A-4EE2-ADF2-5D25467CC47A}" srcOrd="6" destOrd="0" presId="urn:microsoft.com/office/officeart/2005/8/layout/process4"/>
    <dgm:cxn modelId="{528DD2C1-2C9E-4FE9-B31D-784CD850BEF4}" type="presParOf" srcId="{DEEDB371-372A-4EE2-ADF2-5D25467CC47A}" destId="{56F70ECC-C9AA-43E1-AC56-000CB9FE04D3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1CA815-7229-4BFC-98A6-72006CD3641A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D5C0DC3C-FD8D-447D-BC80-F47128071D80}">
      <dgm:prSet/>
      <dgm:spPr/>
      <dgm:t>
        <a:bodyPr/>
        <a:lstStyle/>
        <a:p>
          <a:r>
            <a:rPr lang="pl-PL" b="1"/>
            <a:t>DZIECI CZUJĄ SIĘ BEZPIECZNIE, ICH ŚWIAT MUSI BYĆ PRZEWIDYWALNY</a:t>
          </a:r>
          <a:endParaRPr lang="en-US"/>
        </a:p>
      </dgm:t>
    </dgm:pt>
    <dgm:pt modelId="{01B8B90F-4109-41AB-B90A-FD9A5E533648}" type="parTrans" cxnId="{E9309E11-E453-4D75-9970-5162936D6990}">
      <dgm:prSet/>
      <dgm:spPr/>
      <dgm:t>
        <a:bodyPr/>
        <a:lstStyle/>
        <a:p>
          <a:endParaRPr lang="en-US"/>
        </a:p>
      </dgm:t>
    </dgm:pt>
    <dgm:pt modelId="{2E6C3C2F-4439-44CB-BE23-357C11EABFCF}" type="sibTrans" cxnId="{E9309E11-E453-4D75-9970-5162936D699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33AA0362-60AD-4BE2-A661-10E7902D907B}">
      <dgm:prSet/>
      <dgm:spPr/>
      <dgm:t>
        <a:bodyPr/>
        <a:lstStyle/>
        <a:p>
          <a:r>
            <a:rPr lang="pl-PL" b="1"/>
            <a:t>DZIECI WIEDZĄ JAKICH ZACHOWAŃ RODZICE N IE AKCEPTUJĄ</a:t>
          </a:r>
          <a:endParaRPr lang="en-US"/>
        </a:p>
      </dgm:t>
    </dgm:pt>
    <dgm:pt modelId="{C2002E41-ECA8-4786-A7C1-D8CD29CB2A25}" type="parTrans" cxnId="{9B4657D0-0A98-41CD-8084-D46A952D2283}">
      <dgm:prSet/>
      <dgm:spPr/>
      <dgm:t>
        <a:bodyPr/>
        <a:lstStyle/>
        <a:p>
          <a:endParaRPr lang="en-US"/>
        </a:p>
      </dgm:t>
    </dgm:pt>
    <dgm:pt modelId="{6F41B166-A66F-44CC-8CA8-EDB00CBA49D4}" type="sibTrans" cxnId="{9B4657D0-0A98-41CD-8084-D46A952D2283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45E2379E-F2AD-4085-A3F5-DF3802451CF1}">
      <dgm:prSet/>
      <dgm:spPr/>
      <dgm:t>
        <a:bodyPr/>
        <a:lstStyle/>
        <a:p>
          <a:r>
            <a:rPr lang="pl-PL" b="1"/>
            <a:t>DZIECI WIEDZĄ O KONSEKWENCJACH, UCZĄ SIĘ NORM SPOŁECZNYCH</a:t>
          </a:r>
          <a:endParaRPr lang="en-US"/>
        </a:p>
      </dgm:t>
    </dgm:pt>
    <dgm:pt modelId="{46E0685D-B912-46A1-A2EC-B75A070E68ED}" type="parTrans" cxnId="{EAFCF295-145A-491E-B189-403535F9DB92}">
      <dgm:prSet/>
      <dgm:spPr/>
      <dgm:t>
        <a:bodyPr/>
        <a:lstStyle/>
        <a:p>
          <a:endParaRPr lang="en-US"/>
        </a:p>
      </dgm:t>
    </dgm:pt>
    <dgm:pt modelId="{3F394325-9BCE-4665-B128-F37CEA7876EA}" type="sibTrans" cxnId="{EAFCF295-145A-491E-B189-403535F9DB92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B4C93542-3EF2-4911-96A7-EA140B157B83}">
      <dgm:prSet/>
      <dgm:spPr/>
      <dgm:t>
        <a:bodyPr/>
        <a:lstStyle/>
        <a:p>
          <a:r>
            <a:rPr lang="pl-PL" b="1"/>
            <a:t>MAJĄ DO RODZICÓW ZAUFANIE, PONIEWAŻ SĄ ONI PRZEWIDYWALNI</a:t>
          </a:r>
          <a:endParaRPr lang="en-US"/>
        </a:p>
      </dgm:t>
    </dgm:pt>
    <dgm:pt modelId="{01051521-DD83-4E36-9BF2-73F39866FE35}" type="parTrans" cxnId="{DE5FA8A9-95CA-4D3E-8590-019B58931650}">
      <dgm:prSet/>
      <dgm:spPr/>
      <dgm:t>
        <a:bodyPr/>
        <a:lstStyle/>
        <a:p>
          <a:endParaRPr lang="en-US"/>
        </a:p>
      </dgm:t>
    </dgm:pt>
    <dgm:pt modelId="{869B0048-F8B1-4316-8455-60F1EFC5AB51}" type="sibTrans" cxnId="{DE5FA8A9-95CA-4D3E-8590-019B58931650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1CBC400C-345D-4E08-87BA-BB05353F24E2}" type="pres">
      <dgm:prSet presAssocID="{541CA815-7229-4BFC-98A6-72006CD3641A}" presName="Name0" presStyleCnt="0">
        <dgm:presLayoutVars>
          <dgm:animLvl val="lvl"/>
          <dgm:resizeHandles val="exact"/>
        </dgm:presLayoutVars>
      </dgm:prSet>
      <dgm:spPr/>
    </dgm:pt>
    <dgm:pt modelId="{70278D1E-DA1F-4E00-90E2-79162F9CB6EA}" type="pres">
      <dgm:prSet presAssocID="{D5C0DC3C-FD8D-447D-BC80-F47128071D80}" presName="compositeNode" presStyleCnt="0">
        <dgm:presLayoutVars>
          <dgm:bulletEnabled val="1"/>
        </dgm:presLayoutVars>
      </dgm:prSet>
      <dgm:spPr/>
    </dgm:pt>
    <dgm:pt modelId="{6D6E7992-94F6-4A2B-9B71-439195E3BF85}" type="pres">
      <dgm:prSet presAssocID="{D5C0DC3C-FD8D-447D-BC80-F47128071D80}" presName="bgRect" presStyleLbl="bgAccFollowNode1" presStyleIdx="0" presStyleCnt="4"/>
      <dgm:spPr/>
    </dgm:pt>
    <dgm:pt modelId="{DCE7D527-6C9A-403E-B13F-3B48FF8E81A9}" type="pres">
      <dgm:prSet presAssocID="{2E6C3C2F-4439-44CB-BE23-357C11EABFCF}" presName="sibTransNodeCircle" presStyleLbl="alignNode1" presStyleIdx="0" presStyleCnt="8">
        <dgm:presLayoutVars>
          <dgm:chMax val="0"/>
          <dgm:bulletEnabled/>
        </dgm:presLayoutVars>
      </dgm:prSet>
      <dgm:spPr/>
    </dgm:pt>
    <dgm:pt modelId="{91E0FB30-4ADD-48C3-BFA0-2F90375CEBFF}" type="pres">
      <dgm:prSet presAssocID="{D5C0DC3C-FD8D-447D-BC80-F47128071D80}" presName="bottomLine" presStyleLbl="alignNode1" presStyleIdx="1" presStyleCnt="8">
        <dgm:presLayoutVars/>
      </dgm:prSet>
      <dgm:spPr/>
    </dgm:pt>
    <dgm:pt modelId="{ABFBE4F6-0C91-4EF3-8EA0-9BBA5A2D09BB}" type="pres">
      <dgm:prSet presAssocID="{D5C0DC3C-FD8D-447D-BC80-F47128071D80}" presName="nodeText" presStyleLbl="bgAccFollowNode1" presStyleIdx="0" presStyleCnt="4">
        <dgm:presLayoutVars>
          <dgm:bulletEnabled val="1"/>
        </dgm:presLayoutVars>
      </dgm:prSet>
      <dgm:spPr/>
    </dgm:pt>
    <dgm:pt modelId="{2A658F81-CD98-4E54-9238-99C067FDFCD3}" type="pres">
      <dgm:prSet presAssocID="{2E6C3C2F-4439-44CB-BE23-357C11EABFCF}" presName="sibTrans" presStyleCnt="0"/>
      <dgm:spPr/>
    </dgm:pt>
    <dgm:pt modelId="{EC02EC08-12DD-408D-A4A4-98A593AEBC28}" type="pres">
      <dgm:prSet presAssocID="{33AA0362-60AD-4BE2-A661-10E7902D907B}" presName="compositeNode" presStyleCnt="0">
        <dgm:presLayoutVars>
          <dgm:bulletEnabled val="1"/>
        </dgm:presLayoutVars>
      </dgm:prSet>
      <dgm:spPr/>
    </dgm:pt>
    <dgm:pt modelId="{6E2E01BA-05BE-401D-8F6E-32C58B33146A}" type="pres">
      <dgm:prSet presAssocID="{33AA0362-60AD-4BE2-A661-10E7902D907B}" presName="bgRect" presStyleLbl="bgAccFollowNode1" presStyleIdx="1" presStyleCnt="4"/>
      <dgm:spPr/>
    </dgm:pt>
    <dgm:pt modelId="{2084F7A1-FA78-4C03-9BF4-C3BAF7D32622}" type="pres">
      <dgm:prSet presAssocID="{6F41B166-A66F-44CC-8CA8-EDB00CBA49D4}" presName="sibTransNodeCircle" presStyleLbl="alignNode1" presStyleIdx="2" presStyleCnt="8">
        <dgm:presLayoutVars>
          <dgm:chMax val="0"/>
          <dgm:bulletEnabled/>
        </dgm:presLayoutVars>
      </dgm:prSet>
      <dgm:spPr/>
    </dgm:pt>
    <dgm:pt modelId="{7B74B175-4519-466E-B1DC-386C0B26F37B}" type="pres">
      <dgm:prSet presAssocID="{33AA0362-60AD-4BE2-A661-10E7902D907B}" presName="bottomLine" presStyleLbl="alignNode1" presStyleIdx="3" presStyleCnt="8">
        <dgm:presLayoutVars/>
      </dgm:prSet>
      <dgm:spPr/>
    </dgm:pt>
    <dgm:pt modelId="{38E24EE3-F898-4488-806C-BE482A12E5CC}" type="pres">
      <dgm:prSet presAssocID="{33AA0362-60AD-4BE2-A661-10E7902D907B}" presName="nodeText" presStyleLbl="bgAccFollowNode1" presStyleIdx="1" presStyleCnt="4">
        <dgm:presLayoutVars>
          <dgm:bulletEnabled val="1"/>
        </dgm:presLayoutVars>
      </dgm:prSet>
      <dgm:spPr/>
    </dgm:pt>
    <dgm:pt modelId="{A8C72E9C-6704-46DD-BAEA-794CC4867BFF}" type="pres">
      <dgm:prSet presAssocID="{6F41B166-A66F-44CC-8CA8-EDB00CBA49D4}" presName="sibTrans" presStyleCnt="0"/>
      <dgm:spPr/>
    </dgm:pt>
    <dgm:pt modelId="{945D624B-AF1F-4320-B098-54094089E623}" type="pres">
      <dgm:prSet presAssocID="{45E2379E-F2AD-4085-A3F5-DF3802451CF1}" presName="compositeNode" presStyleCnt="0">
        <dgm:presLayoutVars>
          <dgm:bulletEnabled val="1"/>
        </dgm:presLayoutVars>
      </dgm:prSet>
      <dgm:spPr/>
    </dgm:pt>
    <dgm:pt modelId="{B65E4734-0F96-4788-9F85-95BC3755DE27}" type="pres">
      <dgm:prSet presAssocID="{45E2379E-F2AD-4085-A3F5-DF3802451CF1}" presName="bgRect" presStyleLbl="bgAccFollowNode1" presStyleIdx="2" presStyleCnt="4"/>
      <dgm:spPr/>
    </dgm:pt>
    <dgm:pt modelId="{32D492DB-097B-4527-8507-D74A8AA278FB}" type="pres">
      <dgm:prSet presAssocID="{3F394325-9BCE-4665-B128-F37CEA7876EA}" presName="sibTransNodeCircle" presStyleLbl="alignNode1" presStyleIdx="4" presStyleCnt="8">
        <dgm:presLayoutVars>
          <dgm:chMax val="0"/>
          <dgm:bulletEnabled/>
        </dgm:presLayoutVars>
      </dgm:prSet>
      <dgm:spPr/>
    </dgm:pt>
    <dgm:pt modelId="{140BD180-C134-4CEC-92F2-846C6BD52550}" type="pres">
      <dgm:prSet presAssocID="{45E2379E-F2AD-4085-A3F5-DF3802451CF1}" presName="bottomLine" presStyleLbl="alignNode1" presStyleIdx="5" presStyleCnt="8">
        <dgm:presLayoutVars/>
      </dgm:prSet>
      <dgm:spPr/>
    </dgm:pt>
    <dgm:pt modelId="{442C967A-5551-4786-AB32-B5B3816AA992}" type="pres">
      <dgm:prSet presAssocID="{45E2379E-F2AD-4085-A3F5-DF3802451CF1}" presName="nodeText" presStyleLbl="bgAccFollowNode1" presStyleIdx="2" presStyleCnt="4">
        <dgm:presLayoutVars>
          <dgm:bulletEnabled val="1"/>
        </dgm:presLayoutVars>
      </dgm:prSet>
      <dgm:spPr/>
    </dgm:pt>
    <dgm:pt modelId="{35420872-1028-4B94-8391-FFBD5AC9888E}" type="pres">
      <dgm:prSet presAssocID="{3F394325-9BCE-4665-B128-F37CEA7876EA}" presName="sibTrans" presStyleCnt="0"/>
      <dgm:spPr/>
    </dgm:pt>
    <dgm:pt modelId="{6A0CBF67-C909-4DB8-8CCF-9C1013FF4355}" type="pres">
      <dgm:prSet presAssocID="{B4C93542-3EF2-4911-96A7-EA140B157B83}" presName="compositeNode" presStyleCnt="0">
        <dgm:presLayoutVars>
          <dgm:bulletEnabled val="1"/>
        </dgm:presLayoutVars>
      </dgm:prSet>
      <dgm:spPr/>
    </dgm:pt>
    <dgm:pt modelId="{C46BC12C-0F6C-4D3A-956D-2C330CFB2E90}" type="pres">
      <dgm:prSet presAssocID="{B4C93542-3EF2-4911-96A7-EA140B157B83}" presName="bgRect" presStyleLbl="bgAccFollowNode1" presStyleIdx="3" presStyleCnt="4"/>
      <dgm:spPr/>
    </dgm:pt>
    <dgm:pt modelId="{956057F0-346D-4328-B595-A56E7999E9DD}" type="pres">
      <dgm:prSet presAssocID="{869B0048-F8B1-4316-8455-60F1EFC5AB51}" presName="sibTransNodeCircle" presStyleLbl="alignNode1" presStyleIdx="6" presStyleCnt="8">
        <dgm:presLayoutVars>
          <dgm:chMax val="0"/>
          <dgm:bulletEnabled/>
        </dgm:presLayoutVars>
      </dgm:prSet>
      <dgm:spPr/>
    </dgm:pt>
    <dgm:pt modelId="{D7B40860-97DF-4EC0-8B4B-67BB079C410F}" type="pres">
      <dgm:prSet presAssocID="{B4C93542-3EF2-4911-96A7-EA140B157B83}" presName="bottomLine" presStyleLbl="alignNode1" presStyleIdx="7" presStyleCnt="8">
        <dgm:presLayoutVars/>
      </dgm:prSet>
      <dgm:spPr/>
    </dgm:pt>
    <dgm:pt modelId="{EA9DA70C-81A4-4C50-BC3F-1F3EFAC7F200}" type="pres">
      <dgm:prSet presAssocID="{B4C93542-3EF2-4911-96A7-EA140B157B83}" presName="nodeText" presStyleLbl="bgAccFollowNode1" presStyleIdx="3" presStyleCnt="4">
        <dgm:presLayoutVars>
          <dgm:bulletEnabled val="1"/>
        </dgm:presLayoutVars>
      </dgm:prSet>
      <dgm:spPr/>
    </dgm:pt>
  </dgm:ptLst>
  <dgm:cxnLst>
    <dgm:cxn modelId="{6E927D01-C5BD-4411-B98C-D8BAFBD09688}" type="presOf" srcId="{D5C0DC3C-FD8D-447D-BC80-F47128071D80}" destId="{6D6E7992-94F6-4A2B-9B71-439195E3BF85}" srcOrd="0" destOrd="0" presId="urn:microsoft.com/office/officeart/2016/7/layout/BasicLinearProcessNumbered"/>
    <dgm:cxn modelId="{49369A0D-DD40-452C-80A0-50C11D0B6505}" type="presOf" srcId="{B4C93542-3EF2-4911-96A7-EA140B157B83}" destId="{EA9DA70C-81A4-4C50-BC3F-1F3EFAC7F200}" srcOrd="1" destOrd="0" presId="urn:microsoft.com/office/officeart/2016/7/layout/BasicLinearProcessNumbered"/>
    <dgm:cxn modelId="{E9309E11-E453-4D75-9970-5162936D6990}" srcId="{541CA815-7229-4BFC-98A6-72006CD3641A}" destId="{D5C0DC3C-FD8D-447D-BC80-F47128071D80}" srcOrd="0" destOrd="0" parTransId="{01B8B90F-4109-41AB-B90A-FD9A5E533648}" sibTransId="{2E6C3C2F-4439-44CB-BE23-357C11EABFCF}"/>
    <dgm:cxn modelId="{F0A4201F-F2BF-4900-BEFE-C4B8AAE56174}" type="presOf" srcId="{33AA0362-60AD-4BE2-A661-10E7902D907B}" destId="{38E24EE3-F898-4488-806C-BE482A12E5CC}" srcOrd="1" destOrd="0" presId="urn:microsoft.com/office/officeart/2016/7/layout/BasicLinearProcessNumbered"/>
    <dgm:cxn modelId="{1A08B13A-583F-4097-80EE-CF2801C1375A}" type="presOf" srcId="{45E2379E-F2AD-4085-A3F5-DF3802451CF1}" destId="{442C967A-5551-4786-AB32-B5B3816AA992}" srcOrd="1" destOrd="0" presId="urn:microsoft.com/office/officeart/2016/7/layout/BasicLinearProcessNumbered"/>
    <dgm:cxn modelId="{1DB59044-30B3-4B7A-80E1-D8E587B0FB53}" type="presOf" srcId="{33AA0362-60AD-4BE2-A661-10E7902D907B}" destId="{6E2E01BA-05BE-401D-8F6E-32C58B33146A}" srcOrd="0" destOrd="0" presId="urn:microsoft.com/office/officeart/2016/7/layout/BasicLinearProcessNumbered"/>
    <dgm:cxn modelId="{344B314C-CEB0-43A6-8B78-CDBEDEACDBAF}" type="presOf" srcId="{B4C93542-3EF2-4911-96A7-EA140B157B83}" destId="{C46BC12C-0F6C-4D3A-956D-2C330CFB2E90}" srcOrd="0" destOrd="0" presId="urn:microsoft.com/office/officeart/2016/7/layout/BasicLinearProcessNumbered"/>
    <dgm:cxn modelId="{28964577-5F19-499D-86CC-F34574333C3D}" type="presOf" srcId="{45E2379E-F2AD-4085-A3F5-DF3802451CF1}" destId="{B65E4734-0F96-4788-9F85-95BC3755DE27}" srcOrd="0" destOrd="0" presId="urn:microsoft.com/office/officeart/2016/7/layout/BasicLinearProcessNumbered"/>
    <dgm:cxn modelId="{ECC56D7C-911B-457B-872F-DB37EEAF6FD5}" type="presOf" srcId="{D5C0DC3C-FD8D-447D-BC80-F47128071D80}" destId="{ABFBE4F6-0C91-4EF3-8EA0-9BBA5A2D09BB}" srcOrd="1" destOrd="0" presId="urn:microsoft.com/office/officeart/2016/7/layout/BasicLinearProcessNumbered"/>
    <dgm:cxn modelId="{686E587E-B86B-4A55-A491-D51FBFDBFA6F}" type="presOf" srcId="{869B0048-F8B1-4316-8455-60F1EFC5AB51}" destId="{956057F0-346D-4328-B595-A56E7999E9DD}" srcOrd="0" destOrd="0" presId="urn:microsoft.com/office/officeart/2016/7/layout/BasicLinearProcessNumbered"/>
    <dgm:cxn modelId="{210D6987-5ADF-41B3-BA0D-0841D3811F07}" type="presOf" srcId="{2E6C3C2F-4439-44CB-BE23-357C11EABFCF}" destId="{DCE7D527-6C9A-403E-B13F-3B48FF8E81A9}" srcOrd="0" destOrd="0" presId="urn:microsoft.com/office/officeart/2016/7/layout/BasicLinearProcessNumbered"/>
    <dgm:cxn modelId="{D1D34E90-E65A-4D90-8EB7-F232A0E9688B}" type="presOf" srcId="{3F394325-9BCE-4665-B128-F37CEA7876EA}" destId="{32D492DB-097B-4527-8507-D74A8AA278FB}" srcOrd="0" destOrd="0" presId="urn:microsoft.com/office/officeart/2016/7/layout/BasicLinearProcessNumbered"/>
    <dgm:cxn modelId="{EAFCF295-145A-491E-B189-403535F9DB92}" srcId="{541CA815-7229-4BFC-98A6-72006CD3641A}" destId="{45E2379E-F2AD-4085-A3F5-DF3802451CF1}" srcOrd="2" destOrd="0" parTransId="{46E0685D-B912-46A1-A2EC-B75A070E68ED}" sibTransId="{3F394325-9BCE-4665-B128-F37CEA7876EA}"/>
    <dgm:cxn modelId="{DE5FA8A9-95CA-4D3E-8590-019B58931650}" srcId="{541CA815-7229-4BFC-98A6-72006CD3641A}" destId="{B4C93542-3EF2-4911-96A7-EA140B157B83}" srcOrd="3" destOrd="0" parTransId="{01051521-DD83-4E36-9BF2-73F39866FE35}" sibTransId="{869B0048-F8B1-4316-8455-60F1EFC5AB51}"/>
    <dgm:cxn modelId="{A08C08CB-236F-4EB2-8DEB-00805F21E8DF}" type="presOf" srcId="{6F41B166-A66F-44CC-8CA8-EDB00CBA49D4}" destId="{2084F7A1-FA78-4C03-9BF4-C3BAF7D32622}" srcOrd="0" destOrd="0" presId="urn:microsoft.com/office/officeart/2016/7/layout/BasicLinearProcessNumbered"/>
    <dgm:cxn modelId="{9B4657D0-0A98-41CD-8084-D46A952D2283}" srcId="{541CA815-7229-4BFC-98A6-72006CD3641A}" destId="{33AA0362-60AD-4BE2-A661-10E7902D907B}" srcOrd="1" destOrd="0" parTransId="{C2002E41-ECA8-4786-A7C1-D8CD29CB2A25}" sibTransId="{6F41B166-A66F-44CC-8CA8-EDB00CBA49D4}"/>
    <dgm:cxn modelId="{D66D82FF-92E7-4D89-994E-5809E59118CC}" type="presOf" srcId="{541CA815-7229-4BFC-98A6-72006CD3641A}" destId="{1CBC400C-345D-4E08-87BA-BB05353F24E2}" srcOrd="0" destOrd="0" presId="urn:microsoft.com/office/officeart/2016/7/layout/BasicLinearProcessNumbered"/>
    <dgm:cxn modelId="{1041A837-75CE-417F-962D-3B9079AB4BC7}" type="presParOf" srcId="{1CBC400C-345D-4E08-87BA-BB05353F24E2}" destId="{70278D1E-DA1F-4E00-90E2-79162F9CB6EA}" srcOrd="0" destOrd="0" presId="urn:microsoft.com/office/officeart/2016/7/layout/BasicLinearProcessNumbered"/>
    <dgm:cxn modelId="{A60FB841-D2D5-432D-B2B8-A034820CF95B}" type="presParOf" srcId="{70278D1E-DA1F-4E00-90E2-79162F9CB6EA}" destId="{6D6E7992-94F6-4A2B-9B71-439195E3BF85}" srcOrd="0" destOrd="0" presId="urn:microsoft.com/office/officeart/2016/7/layout/BasicLinearProcessNumbered"/>
    <dgm:cxn modelId="{FB26EB06-8B05-435C-B1DE-31AC6B5D639A}" type="presParOf" srcId="{70278D1E-DA1F-4E00-90E2-79162F9CB6EA}" destId="{DCE7D527-6C9A-403E-B13F-3B48FF8E81A9}" srcOrd="1" destOrd="0" presId="urn:microsoft.com/office/officeart/2016/7/layout/BasicLinearProcessNumbered"/>
    <dgm:cxn modelId="{9BAF3D80-C8EF-4652-9552-0505758D7BDA}" type="presParOf" srcId="{70278D1E-DA1F-4E00-90E2-79162F9CB6EA}" destId="{91E0FB30-4ADD-48C3-BFA0-2F90375CEBFF}" srcOrd="2" destOrd="0" presId="urn:microsoft.com/office/officeart/2016/7/layout/BasicLinearProcessNumbered"/>
    <dgm:cxn modelId="{242C4F2A-212E-4495-867B-6B68E1A8EADA}" type="presParOf" srcId="{70278D1E-DA1F-4E00-90E2-79162F9CB6EA}" destId="{ABFBE4F6-0C91-4EF3-8EA0-9BBA5A2D09BB}" srcOrd="3" destOrd="0" presId="urn:microsoft.com/office/officeart/2016/7/layout/BasicLinearProcessNumbered"/>
    <dgm:cxn modelId="{2ECB022D-2527-4758-B60F-E5B74A703B68}" type="presParOf" srcId="{1CBC400C-345D-4E08-87BA-BB05353F24E2}" destId="{2A658F81-CD98-4E54-9238-99C067FDFCD3}" srcOrd="1" destOrd="0" presId="urn:microsoft.com/office/officeart/2016/7/layout/BasicLinearProcessNumbered"/>
    <dgm:cxn modelId="{30E9FD1E-502C-4A7D-AA98-70F3C237DC8E}" type="presParOf" srcId="{1CBC400C-345D-4E08-87BA-BB05353F24E2}" destId="{EC02EC08-12DD-408D-A4A4-98A593AEBC28}" srcOrd="2" destOrd="0" presId="urn:microsoft.com/office/officeart/2016/7/layout/BasicLinearProcessNumbered"/>
    <dgm:cxn modelId="{42CF1D91-B66E-4834-B02A-EFB766A95ECE}" type="presParOf" srcId="{EC02EC08-12DD-408D-A4A4-98A593AEBC28}" destId="{6E2E01BA-05BE-401D-8F6E-32C58B33146A}" srcOrd="0" destOrd="0" presId="urn:microsoft.com/office/officeart/2016/7/layout/BasicLinearProcessNumbered"/>
    <dgm:cxn modelId="{9F2AB007-5D50-4837-BAE3-F633E22B42E7}" type="presParOf" srcId="{EC02EC08-12DD-408D-A4A4-98A593AEBC28}" destId="{2084F7A1-FA78-4C03-9BF4-C3BAF7D32622}" srcOrd="1" destOrd="0" presId="urn:microsoft.com/office/officeart/2016/7/layout/BasicLinearProcessNumbered"/>
    <dgm:cxn modelId="{421A8A25-BE07-4D2B-8B4F-C47B6EDA7421}" type="presParOf" srcId="{EC02EC08-12DD-408D-A4A4-98A593AEBC28}" destId="{7B74B175-4519-466E-B1DC-386C0B26F37B}" srcOrd="2" destOrd="0" presId="urn:microsoft.com/office/officeart/2016/7/layout/BasicLinearProcessNumbered"/>
    <dgm:cxn modelId="{A48895C9-B485-4202-B593-5E93F796DC45}" type="presParOf" srcId="{EC02EC08-12DD-408D-A4A4-98A593AEBC28}" destId="{38E24EE3-F898-4488-806C-BE482A12E5CC}" srcOrd="3" destOrd="0" presId="urn:microsoft.com/office/officeart/2016/7/layout/BasicLinearProcessNumbered"/>
    <dgm:cxn modelId="{D10A4CFA-EED5-4FDE-8B24-588C92C170BF}" type="presParOf" srcId="{1CBC400C-345D-4E08-87BA-BB05353F24E2}" destId="{A8C72E9C-6704-46DD-BAEA-794CC4867BFF}" srcOrd="3" destOrd="0" presId="urn:microsoft.com/office/officeart/2016/7/layout/BasicLinearProcessNumbered"/>
    <dgm:cxn modelId="{DA9AB77C-0199-4651-8378-77E1EED70112}" type="presParOf" srcId="{1CBC400C-345D-4E08-87BA-BB05353F24E2}" destId="{945D624B-AF1F-4320-B098-54094089E623}" srcOrd="4" destOrd="0" presId="urn:microsoft.com/office/officeart/2016/7/layout/BasicLinearProcessNumbered"/>
    <dgm:cxn modelId="{FA908032-58F3-4ECA-A4E4-BB98AF5583FB}" type="presParOf" srcId="{945D624B-AF1F-4320-B098-54094089E623}" destId="{B65E4734-0F96-4788-9F85-95BC3755DE27}" srcOrd="0" destOrd="0" presId="urn:microsoft.com/office/officeart/2016/7/layout/BasicLinearProcessNumbered"/>
    <dgm:cxn modelId="{8BAEF956-F98E-4909-8992-E8198EB5C592}" type="presParOf" srcId="{945D624B-AF1F-4320-B098-54094089E623}" destId="{32D492DB-097B-4527-8507-D74A8AA278FB}" srcOrd="1" destOrd="0" presId="urn:microsoft.com/office/officeart/2016/7/layout/BasicLinearProcessNumbered"/>
    <dgm:cxn modelId="{D166B7BE-071A-4031-A223-89AEE278ED2A}" type="presParOf" srcId="{945D624B-AF1F-4320-B098-54094089E623}" destId="{140BD180-C134-4CEC-92F2-846C6BD52550}" srcOrd="2" destOrd="0" presId="urn:microsoft.com/office/officeart/2016/7/layout/BasicLinearProcessNumbered"/>
    <dgm:cxn modelId="{82A826B0-EB27-485E-8CBC-FF8EFDEDEB42}" type="presParOf" srcId="{945D624B-AF1F-4320-B098-54094089E623}" destId="{442C967A-5551-4786-AB32-B5B3816AA992}" srcOrd="3" destOrd="0" presId="urn:microsoft.com/office/officeart/2016/7/layout/BasicLinearProcessNumbered"/>
    <dgm:cxn modelId="{46F5815D-60C7-48D9-9668-C4065BBC8DDB}" type="presParOf" srcId="{1CBC400C-345D-4E08-87BA-BB05353F24E2}" destId="{35420872-1028-4B94-8391-FFBD5AC9888E}" srcOrd="5" destOrd="0" presId="urn:microsoft.com/office/officeart/2016/7/layout/BasicLinearProcessNumbered"/>
    <dgm:cxn modelId="{16D52D17-DAAD-4640-AAE5-BCDBF2B0B5F4}" type="presParOf" srcId="{1CBC400C-345D-4E08-87BA-BB05353F24E2}" destId="{6A0CBF67-C909-4DB8-8CCF-9C1013FF4355}" srcOrd="6" destOrd="0" presId="urn:microsoft.com/office/officeart/2016/7/layout/BasicLinearProcessNumbered"/>
    <dgm:cxn modelId="{6BC67AE2-9E73-4289-B74A-C3CEFED37C0D}" type="presParOf" srcId="{6A0CBF67-C909-4DB8-8CCF-9C1013FF4355}" destId="{C46BC12C-0F6C-4D3A-956D-2C330CFB2E90}" srcOrd="0" destOrd="0" presId="urn:microsoft.com/office/officeart/2016/7/layout/BasicLinearProcessNumbered"/>
    <dgm:cxn modelId="{569974D6-F502-4BC2-8487-860CBB783CB1}" type="presParOf" srcId="{6A0CBF67-C909-4DB8-8CCF-9C1013FF4355}" destId="{956057F0-346D-4328-B595-A56E7999E9DD}" srcOrd="1" destOrd="0" presId="urn:microsoft.com/office/officeart/2016/7/layout/BasicLinearProcessNumbered"/>
    <dgm:cxn modelId="{D7408E44-E10B-4BD0-A6DB-9260B4286E27}" type="presParOf" srcId="{6A0CBF67-C909-4DB8-8CCF-9C1013FF4355}" destId="{D7B40860-97DF-4EC0-8B4B-67BB079C410F}" srcOrd="2" destOrd="0" presId="urn:microsoft.com/office/officeart/2016/7/layout/BasicLinearProcessNumbered"/>
    <dgm:cxn modelId="{12531441-B983-4A84-83EC-DE9E6E1B21D4}" type="presParOf" srcId="{6A0CBF67-C909-4DB8-8CCF-9C1013FF4355}" destId="{EA9DA70C-81A4-4C50-BC3F-1F3EFAC7F200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CA486A-E7D0-48D3-AB29-2D2387245E82}">
      <dsp:nvSpPr>
        <dsp:cNvPr id="0" name=""/>
        <dsp:cNvSpPr/>
      </dsp:nvSpPr>
      <dsp:spPr>
        <a:xfrm>
          <a:off x="0" y="4540835"/>
          <a:ext cx="6900512" cy="99342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DUCHOWEJ (ZDROWE GRANICE DUCHOWE WYMAGAJĄ OD CZŁOWIEKA STAŁEGO STAWANIA W PRAWDZIE ORAZ NIEUSTANNEJ AUTOREFLEKSJI DOTYCZĄCEJ UZNAWANEJ HIERARCHII WARTOŚCI I SYSTEMU PRZEKONAŃ)</a:t>
          </a:r>
          <a:endParaRPr lang="en-US" sz="1900" kern="1200"/>
        </a:p>
      </dsp:txBody>
      <dsp:txXfrm>
        <a:off x="0" y="4540835"/>
        <a:ext cx="6900512" cy="993423"/>
      </dsp:txXfrm>
    </dsp:sp>
    <dsp:sp modelId="{172DA59E-175F-4EE7-8D62-EB39768E16F2}">
      <dsp:nvSpPr>
        <dsp:cNvPr id="0" name=""/>
        <dsp:cNvSpPr/>
      </dsp:nvSpPr>
      <dsp:spPr>
        <a:xfrm rot="10800000">
          <a:off x="0" y="3027850"/>
          <a:ext cx="6900512" cy="1527885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INTELEKTUALNEJ ((UMOŻLIWIA NAM PRZYJĘCIE INFORMACJI ZE ŚWIATA ZEWNĘTRZNEGO, PRZEANALIZOWANIE JEJ I USTALENIE, CZY PRZYJMUJEMY JĄ ZA SWOJĄ)</a:t>
          </a:r>
          <a:endParaRPr lang="en-US" sz="1900" kern="1200"/>
        </a:p>
      </dsp:txBody>
      <dsp:txXfrm rot="10800000">
        <a:off x="0" y="3027850"/>
        <a:ext cx="6900512" cy="992774"/>
      </dsp:txXfrm>
    </dsp:sp>
    <dsp:sp modelId="{9375F3C6-2A36-447F-B2AB-E2E87D083F1F}">
      <dsp:nvSpPr>
        <dsp:cNvPr id="0" name=""/>
        <dsp:cNvSpPr/>
      </dsp:nvSpPr>
      <dsp:spPr>
        <a:xfrm rot="10800000">
          <a:off x="0" y="1514866"/>
          <a:ext cx="6900512" cy="1527885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2. EMOCJONALNEJ (POZWALA UCZCIWIE OKREŚLIĆ WŁĄSNE UCZUCIA, KTÓRE WYWOŁUJE DANA OSOBA, SYTUACJA, RZECZ LUB MIEJSCE)</a:t>
          </a:r>
          <a:endParaRPr lang="en-US" sz="1900" kern="1200"/>
        </a:p>
      </dsp:txBody>
      <dsp:txXfrm rot="10800000">
        <a:off x="0" y="1514866"/>
        <a:ext cx="6900512" cy="992774"/>
      </dsp:txXfrm>
    </dsp:sp>
    <dsp:sp modelId="{56F70ECC-C9AA-43E1-AC56-000CB9FE04D3}">
      <dsp:nvSpPr>
        <dsp:cNvPr id="0" name=""/>
        <dsp:cNvSpPr/>
      </dsp:nvSpPr>
      <dsp:spPr>
        <a:xfrm rot="10800000">
          <a:off x="0" y="1882"/>
          <a:ext cx="6900512" cy="1527885"/>
        </a:xfrm>
        <a:prstGeom prst="upArrowCallou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/>
            <a:t>1. FIZYCZNEJ</a:t>
          </a:r>
          <a:r>
            <a:rPr lang="pl-PL" sz="1900" kern="1200"/>
            <a:t> </a:t>
          </a:r>
          <a:r>
            <a:rPr lang="pl-PL" sz="1900" b="1" kern="1200"/>
            <a:t>(OKREŚLA MOŻLIWĄ I NIEMOŻLIWĄ DO PRZYJĘCIA BLISKOŚĆ FIZYCZNĄ)</a:t>
          </a:r>
          <a:endParaRPr lang="en-US" sz="1900" kern="1200"/>
        </a:p>
      </dsp:txBody>
      <dsp:txXfrm rot="10800000">
        <a:off x="0" y="1882"/>
        <a:ext cx="6900512" cy="9927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6E7992-94F6-4A2B-9B71-439195E3BF85}">
      <dsp:nvSpPr>
        <dsp:cNvPr id="0" name=""/>
        <dsp:cNvSpPr/>
      </dsp:nvSpPr>
      <dsp:spPr>
        <a:xfrm>
          <a:off x="3080" y="415617"/>
          <a:ext cx="2444055" cy="34216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DZIECI CZUJĄ SIĘ BEZPIECZNIE, ICH ŚWIAT MUSI BYĆ PRZEWIDYWALNY</a:t>
          </a:r>
          <a:endParaRPr lang="en-US" sz="2500" kern="1200"/>
        </a:p>
      </dsp:txBody>
      <dsp:txXfrm>
        <a:off x="3080" y="1715854"/>
        <a:ext cx="2444055" cy="2053006"/>
      </dsp:txXfrm>
    </dsp:sp>
    <dsp:sp modelId="{DCE7D527-6C9A-403E-B13F-3B48FF8E81A9}">
      <dsp:nvSpPr>
        <dsp:cNvPr id="0" name=""/>
        <dsp:cNvSpPr/>
      </dsp:nvSpPr>
      <dsp:spPr>
        <a:xfrm>
          <a:off x="711856" y="757784"/>
          <a:ext cx="1026503" cy="102650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1</a:t>
          </a:r>
        </a:p>
      </dsp:txBody>
      <dsp:txXfrm>
        <a:off x="862184" y="908112"/>
        <a:ext cx="725847" cy="725847"/>
      </dsp:txXfrm>
    </dsp:sp>
    <dsp:sp modelId="{91E0FB30-4ADD-48C3-BFA0-2F90375CEBFF}">
      <dsp:nvSpPr>
        <dsp:cNvPr id="0" name=""/>
        <dsp:cNvSpPr/>
      </dsp:nvSpPr>
      <dsp:spPr>
        <a:xfrm>
          <a:off x="3080" y="3837222"/>
          <a:ext cx="2444055" cy="7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E01BA-05BE-401D-8F6E-32C58B33146A}">
      <dsp:nvSpPr>
        <dsp:cNvPr id="0" name=""/>
        <dsp:cNvSpPr/>
      </dsp:nvSpPr>
      <dsp:spPr>
        <a:xfrm>
          <a:off x="2691541" y="415617"/>
          <a:ext cx="2444055" cy="342167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DZIECI WIEDZĄ JAKICH ZACHOWAŃ RODZICE N IE AKCEPTUJĄ</a:t>
          </a:r>
          <a:endParaRPr lang="en-US" sz="2500" kern="1200"/>
        </a:p>
      </dsp:txBody>
      <dsp:txXfrm>
        <a:off x="2691541" y="1715854"/>
        <a:ext cx="2444055" cy="2053006"/>
      </dsp:txXfrm>
    </dsp:sp>
    <dsp:sp modelId="{2084F7A1-FA78-4C03-9BF4-C3BAF7D32622}">
      <dsp:nvSpPr>
        <dsp:cNvPr id="0" name=""/>
        <dsp:cNvSpPr/>
      </dsp:nvSpPr>
      <dsp:spPr>
        <a:xfrm>
          <a:off x="3400317" y="757784"/>
          <a:ext cx="1026503" cy="102650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2</a:t>
          </a:r>
        </a:p>
      </dsp:txBody>
      <dsp:txXfrm>
        <a:off x="3550645" y="908112"/>
        <a:ext cx="725847" cy="725847"/>
      </dsp:txXfrm>
    </dsp:sp>
    <dsp:sp modelId="{7B74B175-4519-466E-B1DC-386C0B26F37B}">
      <dsp:nvSpPr>
        <dsp:cNvPr id="0" name=""/>
        <dsp:cNvSpPr/>
      </dsp:nvSpPr>
      <dsp:spPr>
        <a:xfrm>
          <a:off x="2691541" y="3837222"/>
          <a:ext cx="2444055" cy="7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5E4734-0F96-4788-9F85-95BC3755DE27}">
      <dsp:nvSpPr>
        <dsp:cNvPr id="0" name=""/>
        <dsp:cNvSpPr/>
      </dsp:nvSpPr>
      <dsp:spPr>
        <a:xfrm>
          <a:off x="5380002" y="415617"/>
          <a:ext cx="2444055" cy="3421677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DZIECI WIEDZĄ O KONSEKWENCJACH, UCZĄ SIĘ NORM SPOŁECZNYCH</a:t>
          </a:r>
          <a:endParaRPr lang="en-US" sz="2500" kern="1200"/>
        </a:p>
      </dsp:txBody>
      <dsp:txXfrm>
        <a:off x="5380002" y="1715854"/>
        <a:ext cx="2444055" cy="2053006"/>
      </dsp:txXfrm>
    </dsp:sp>
    <dsp:sp modelId="{32D492DB-097B-4527-8507-D74A8AA278FB}">
      <dsp:nvSpPr>
        <dsp:cNvPr id="0" name=""/>
        <dsp:cNvSpPr/>
      </dsp:nvSpPr>
      <dsp:spPr>
        <a:xfrm>
          <a:off x="6088778" y="757784"/>
          <a:ext cx="1026503" cy="102650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3</a:t>
          </a:r>
        </a:p>
      </dsp:txBody>
      <dsp:txXfrm>
        <a:off x="6239106" y="908112"/>
        <a:ext cx="725847" cy="725847"/>
      </dsp:txXfrm>
    </dsp:sp>
    <dsp:sp modelId="{140BD180-C134-4CEC-92F2-846C6BD52550}">
      <dsp:nvSpPr>
        <dsp:cNvPr id="0" name=""/>
        <dsp:cNvSpPr/>
      </dsp:nvSpPr>
      <dsp:spPr>
        <a:xfrm>
          <a:off x="5380002" y="3837222"/>
          <a:ext cx="2444055" cy="7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6BC12C-0F6C-4D3A-956D-2C330CFB2E90}">
      <dsp:nvSpPr>
        <dsp:cNvPr id="0" name=""/>
        <dsp:cNvSpPr/>
      </dsp:nvSpPr>
      <dsp:spPr>
        <a:xfrm>
          <a:off x="8068463" y="415617"/>
          <a:ext cx="2444055" cy="3421677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48" tIns="330200" rIns="190548" bIns="33020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b="1" kern="1200"/>
            <a:t>MAJĄ DO RODZICÓW ZAUFANIE, PONIEWAŻ SĄ ONI PRZEWIDYWALNI</a:t>
          </a:r>
          <a:endParaRPr lang="en-US" sz="2500" kern="1200"/>
        </a:p>
      </dsp:txBody>
      <dsp:txXfrm>
        <a:off x="8068463" y="1715854"/>
        <a:ext cx="2444055" cy="2053006"/>
      </dsp:txXfrm>
    </dsp:sp>
    <dsp:sp modelId="{956057F0-346D-4328-B595-A56E7999E9DD}">
      <dsp:nvSpPr>
        <dsp:cNvPr id="0" name=""/>
        <dsp:cNvSpPr/>
      </dsp:nvSpPr>
      <dsp:spPr>
        <a:xfrm>
          <a:off x="8777239" y="757784"/>
          <a:ext cx="1026503" cy="10265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30" tIns="12700" rIns="80030" bIns="1270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800" kern="1200"/>
            <a:t>4</a:t>
          </a:r>
        </a:p>
      </dsp:txBody>
      <dsp:txXfrm>
        <a:off x="8927567" y="908112"/>
        <a:ext cx="725847" cy="725847"/>
      </dsp:txXfrm>
    </dsp:sp>
    <dsp:sp modelId="{D7B40860-97DF-4EC0-8B4B-67BB079C410F}">
      <dsp:nvSpPr>
        <dsp:cNvPr id="0" name=""/>
        <dsp:cNvSpPr/>
      </dsp:nvSpPr>
      <dsp:spPr>
        <a:xfrm>
          <a:off x="8068463" y="3837222"/>
          <a:ext cx="2444055" cy="7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18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11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7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8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234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249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65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88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41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68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A95209C-5275-4E15-8EA7-7F42980ABF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BA1788-A108-4ACD-92C5-56A0C98D9B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8229" r="6" b="15511"/>
          <a:stretch/>
        </p:blipFill>
        <p:spPr>
          <a:xfrm>
            <a:off x="20" y="10"/>
            <a:ext cx="12188931" cy="685799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id="{4F2ED431-E304-4FF0-9F4E-032783C9D6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0 h 5416094"/>
              <a:gd name="connsiteX1" fmla="*/ 657225 w 10515600"/>
              <a:gd name="connsiteY1" fmla="*/ 0 h 5416094"/>
              <a:gd name="connsiteX2" fmla="*/ 1419606 w 10515600"/>
              <a:gd name="connsiteY2" fmla="*/ 0 h 5416094"/>
              <a:gd name="connsiteX3" fmla="*/ 2181987 w 10515600"/>
              <a:gd name="connsiteY3" fmla="*/ 0 h 5416094"/>
              <a:gd name="connsiteX4" fmla="*/ 3049524 w 10515600"/>
              <a:gd name="connsiteY4" fmla="*/ 0 h 5416094"/>
              <a:gd name="connsiteX5" fmla="*/ 3706749 w 10515600"/>
              <a:gd name="connsiteY5" fmla="*/ 0 h 5416094"/>
              <a:gd name="connsiteX6" fmla="*/ 4469130 w 10515600"/>
              <a:gd name="connsiteY6" fmla="*/ 0 h 5416094"/>
              <a:gd name="connsiteX7" fmla="*/ 5126355 w 10515600"/>
              <a:gd name="connsiteY7" fmla="*/ 0 h 5416094"/>
              <a:gd name="connsiteX8" fmla="*/ 5783580 w 10515600"/>
              <a:gd name="connsiteY8" fmla="*/ 0 h 5416094"/>
              <a:gd name="connsiteX9" fmla="*/ 6440805 w 10515600"/>
              <a:gd name="connsiteY9" fmla="*/ 0 h 5416094"/>
              <a:gd name="connsiteX10" fmla="*/ 6782562 w 10515600"/>
              <a:gd name="connsiteY10" fmla="*/ 0 h 5416094"/>
              <a:gd name="connsiteX11" fmla="*/ 7544943 w 10515600"/>
              <a:gd name="connsiteY11" fmla="*/ 0 h 5416094"/>
              <a:gd name="connsiteX12" fmla="*/ 7886700 w 10515600"/>
              <a:gd name="connsiteY12" fmla="*/ 0 h 5416094"/>
              <a:gd name="connsiteX13" fmla="*/ 8543925 w 10515600"/>
              <a:gd name="connsiteY13" fmla="*/ 0 h 5416094"/>
              <a:gd name="connsiteX14" fmla="*/ 9411462 w 10515600"/>
              <a:gd name="connsiteY14" fmla="*/ 0 h 5416094"/>
              <a:gd name="connsiteX15" fmla="*/ 10515600 w 10515600"/>
              <a:gd name="connsiteY15" fmla="*/ 0 h 5416094"/>
              <a:gd name="connsiteX16" fmla="*/ 10515600 w 10515600"/>
              <a:gd name="connsiteY16" fmla="*/ 731173 h 5416094"/>
              <a:gd name="connsiteX17" fmla="*/ 10515600 w 10515600"/>
              <a:gd name="connsiteY17" fmla="*/ 1299863 h 5416094"/>
              <a:gd name="connsiteX18" fmla="*/ 10515600 w 10515600"/>
              <a:gd name="connsiteY18" fmla="*/ 1868552 h 5416094"/>
              <a:gd name="connsiteX19" fmla="*/ 10515600 w 10515600"/>
              <a:gd name="connsiteY19" fmla="*/ 2545564 h 5416094"/>
              <a:gd name="connsiteX20" fmla="*/ 10515600 w 10515600"/>
              <a:gd name="connsiteY20" fmla="*/ 3222576 h 5416094"/>
              <a:gd name="connsiteX21" fmla="*/ 10515600 w 10515600"/>
              <a:gd name="connsiteY21" fmla="*/ 3845427 h 5416094"/>
              <a:gd name="connsiteX22" fmla="*/ 10515600 w 10515600"/>
              <a:gd name="connsiteY22" fmla="*/ 4630760 h 5416094"/>
              <a:gd name="connsiteX23" fmla="*/ 10515600 w 10515600"/>
              <a:gd name="connsiteY23" fmla="*/ 5416094 h 5416094"/>
              <a:gd name="connsiteX24" fmla="*/ 9648063 w 10515600"/>
              <a:gd name="connsiteY24" fmla="*/ 5416094 h 5416094"/>
              <a:gd name="connsiteX25" fmla="*/ 8885682 w 10515600"/>
              <a:gd name="connsiteY25" fmla="*/ 5416094 h 5416094"/>
              <a:gd name="connsiteX26" fmla="*/ 8543925 w 10515600"/>
              <a:gd name="connsiteY26" fmla="*/ 5416094 h 5416094"/>
              <a:gd name="connsiteX27" fmla="*/ 7676388 w 10515600"/>
              <a:gd name="connsiteY27" fmla="*/ 5416094 h 5416094"/>
              <a:gd name="connsiteX28" fmla="*/ 7124319 w 10515600"/>
              <a:gd name="connsiteY28" fmla="*/ 5416094 h 5416094"/>
              <a:gd name="connsiteX29" fmla="*/ 6361938 w 10515600"/>
              <a:gd name="connsiteY29" fmla="*/ 5416094 h 5416094"/>
              <a:gd name="connsiteX30" fmla="*/ 6020181 w 10515600"/>
              <a:gd name="connsiteY30" fmla="*/ 5416094 h 5416094"/>
              <a:gd name="connsiteX31" fmla="*/ 5152644 w 10515600"/>
              <a:gd name="connsiteY31" fmla="*/ 5416094 h 5416094"/>
              <a:gd name="connsiteX32" fmla="*/ 4600575 w 10515600"/>
              <a:gd name="connsiteY32" fmla="*/ 5416094 h 5416094"/>
              <a:gd name="connsiteX33" fmla="*/ 3943350 w 10515600"/>
              <a:gd name="connsiteY33" fmla="*/ 5416094 h 5416094"/>
              <a:gd name="connsiteX34" fmla="*/ 3496437 w 10515600"/>
              <a:gd name="connsiteY34" fmla="*/ 5416094 h 5416094"/>
              <a:gd name="connsiteX35" fmla="*/ 2734056 w 10515600"/>
              <a:gd name="connsiteY35" fmla="*/ 5416094 h 5416094"/>
              <a:gd name="connsiteX36" fmla="*/ 1866519 w 10515600"/>
              <a:gd name="connsiteY36" fmla="*/ 5416094 h 5416094"/>
              <a:gd name="connsiteX37" fmla="*/ 1314450 w 10515600"/>
              <a:gd name="connsiteY37" fmla="*/ 5416094 h 5416094"/>
              <a:gd name="connsiteX38" fmla="*/ 0 w 10515600"/>
              <a:gd name="connsiteY38" fmla="*/ 5416094 h 5416094"/>
              <a:gd name="connsiteX39" fmla="*/ 0 w 10515600"/>
              <a:gd name="connsiteY39" fmla="*/ 4739082 h 5416094"/>
              <a:gd name="connsiteX40" fmla="*/ 0 w 10515600"/>
              <a:gd name="connsiteY40" fmla="*/ 4062071 h 5416094"/>
              <a:gd name="connsiteX41" fmla="*/ 0 w 10515600"/>
              <a:gd name="connsiteY41" fmla="*/ 3330898 h 5416094"/>
              <a:gd name="connsiteX42" fmla="*/ 0 w 10515600"/>
              <a:gd name="connsiteY42" fmla="*/ 2653886 h 5416094"/>
              <a:gd name="connsiteX43" fmla="*/ 0 w 10515600"/>
              <a:gd name="connsiteY43" fmla="*/ 1922713 h 5416094"/>
              <a:gd name="connsiteX44" fmla="*/ 0 w 10515600"/>
              <a:gd name="connsiteY44" fmla="*/ 1191541 h 5416094"/>
              <a:gd name="connsiteX45" fmla="*/ 0 w 10515600"/>
              <a:gd name="connsiteY45" fmla="*/ 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0515600" h="5416094" fill="none" extrusionOk="0">
                <a:moveTo>
                  <a:pt x="0" y="0"/>
                </a:moveTo>
                <a:cubicBezTo>
                  <a:pt x="177150" y="-2233"/>
                  <a:pt x="437740" y="9549"/>
                  <a:pt x="657225" y="0"/>
                </a:cubicBezTo>
                <a:cubicBezTo>
                  <a:pt x="876711" y="-9549"/>
                  <a:pt x="1120002" y="4103"/>
                  <a:pt x="1419606" y="0"/>
                </a:cubicBezTo>
                <a:cubicBezTo>
                  <a:pt x="1719210" y="-4103"/>
                  <a:pt x="1938104" y="16641"/>
                  <a:pt x="2181987" y="0"/>
                </a:cubicBezTo>
                <a:cubicBezTo>
                  <a:pt x="2425870" y="-16641"/>
                  <a:pt x="2669395" y="-9276"/>
                  <a:pt x="3049524" y="0"/>
                </a:cubicBezTo>
                <a:cubicBezTo>
                  <a:pt x="3429653" y="9276"/>
                  <a:pt x="3553691" y="29352"/>
                  <a:pt x="3706749" y="0"/>
                </a:cubicBezTo>
                <a:cubicBezTo>
                  <a:pt x="3859808" y="-29352"/>
                  <a:pt x="4111295" y="-6375"/>
                  <a:pt x="4469130" y="0"/>
                </a:cubicBezTo>
                <a:cubicBezTo>
                  <a:pt x="4826965" y="6375"/>
                  <a:pt x="4916661" y="-30390"/>
                  <a:pt x="5126355" y="0"/>
                </a:cubicBezTo>
                <a:cubicBezTo>
                  <a:pt x="5336049" y="30390"/>
                  <a:pt x="5578402" y="-7004"/>
                  <a:pt x="5783580" y="0"/>
                </a:cubicBezTo>
                <a:cubicBezTo>
                  <a:pt x="5988759" y="7004"/>
                  <a:pt x="6270371" y="29583"/>
                  <a:pt x="6440805" y="0"/>
                </a:cubicBezTo>
                <a:cubicBezTo>
                  <a:pt x="6611240" y="-29583"/>
                  <a:pt x="6667725" y="8173"/>
                  <a:pt x="6782562" y="0"/>
                </a:cubicBezTo>
                <a:cubicBezTo>
                  <a:pt x="6897399" y="-8173"/>
                  <a:pt x="7375754" y="-24084"/>
                  <a:pt x="7544943" y="0"/>
                </a:cubicBezTo>
                <a:cubicBezTo>
                  <a:pt x="7714132" y="24084"/>
                  <a:pt x="7790780" y="5607"/>
                  <a:pt x="7886700" y="0"/>
                </a:cubicBezTo>
                <a:cubicBezTo>
                  <a:pt x="7982620" y="-5607"/>
                  <a:pt x="8404356" y="28301"/>
                  <a:pt x="8543925" y="0"/>
                </a:cubicBezTo>
                <a:cubicBezTo>
                  <a:pt x="8683495" y="-28301"/>
                  <a:pt x="9088340" y="-5992"/>
                  <a:pt x="9411462" y="0"/>
                </a:cubicBezTo>
                <a:cubicBezTo>
                  <a:pt x="9734584" y="5992"/>
                  <a:pt x="10083951" y="22703"/>
                  <a:pt x="10515600" y="0"/>
                </a:cubicBezTo>
                <a:cubicBezTo>
                  <a:pt x="10497934" y="171001"/>
                  <a:pt x="10537777" y="498242"/>
                  <a:pt x="10515600" y="731173"/>
                </a:cubicBezTo>
                <a:cubicBezTo>
                  <a:pt x="10493423" y="964104"/>
                  <a:pt x="10516932" y="1174374"/>
                  <a:pt x="10515600" y="1299863"/>
                </a:cubicBezTo>
                <a:cubicBezTo>
                  <a:pt x="10514269" y="1425352"/>
                  <a:pt x="10522086" y="1677469"/>
                  <a:pt x="10515600" y="1868552"/>
                </a:cubicBezTo>
                <a:cubicBezTo>
                  <a:pt x="10509114" y="2059635"/>
                  <a:pt x="10499452" y="2266556"/>
                  <a:pt x="10515600" y="2545564"/>
                </a:cubicBezTo>
                <a:cubicBezTo>
                  <a:pt x="10531748" y="2824572"/>
                  <a:pt x="10506359" y="3046060"/>
                  <a:pt x="10515600" y="3222576"/>
                </a:cubicBezTo>
                <a:cubicBezTo>
                  <a:pt x="10524841" y="3399092"/>
                  <a:pt x="10507180" y="3536552"/>
                  <a:pt x="10515600" y="3845427"/>
                </a:cubicBezTo>
                <a:cubicBezTo>
                  <a:pt x="10524020" y="4154302"/>
                  <a:pt x="10505750" y="4362578"/>
                  <a:pt x="10515600" y="4630760"/>
                </a:cubicBezTo>
                <a:cubicBezTo>
                  <a:pt x="10525450" y="4898942"/>
                  <a:pt x="10492122" y="5233505"/>
                  <a:pt x="10515600" y="5416094"/>
                </a:cubicBezTo>
                <a:cubicBezTo>
                  <a:pt x="10321022" y="5373763"/>
                  <a:pt x="9841056" y="5373781"/>
                  <a:pt x="9648063" y="5416094"/>
                </a:cubicBezTo>
                <a:cubicBezTo>
                  <a:pt x="9455070" y="5458407"/>
                  <a:pt x="9225135" y="5428993"/>
                  <a:pt x="8885682" y="5416094"/>
                </a:cubicBezTo>
                <a:cubicBezTo>
                  <a:pt x="8546229" y="5403195"/>
                  <a:pt x="8660252" y="5403063"/>
                  <a:pt x="8543925" y="5416094"/>
                </a:cubicBezTo>
                <a:cubicBezTo>
                  <a:pt x="8427598" y="5429125"/>
                  <a:pt x="8066747" y="5419630"/>
                  <a:pt x="7676388" y="5416094"/>
                </a:cubicBezTo>
                <a:cubicBezTo>
                  <a:pt x="7286029" y="5412558"/>
                  <a:pt x="7286084" y="5427534"/>
                  <a:pt x="7124319" y="5416094"/>
                </a:cubicBezTo>
                <a:cubicBezTo>
                  <a:pt x="6962554" y="5404654"/>
                  <a:pt x="6638960" y="5390930"/>
                  <a:pt x="6361938" y="5416094"/>
                </a:cubicBezTo>
                <a:cubicBezTo>
                  <a:pt x="6084916" y="5441258"/>
                  <a:pt x="6131919" y="5418087"/>
                  <a:pt x="6020181" y="5416094"/>
                </a:cubicBezTo>
                <a:cubicBezTo>
                  <a:pt x="5908443" y="5414101"/>
                  <a:pt x="5558871" y="5407232"/>
                  <a:pt x="5152644" y="5416094"/>
                </a:cubicBezTo>
                <a:cubicBezTo>
                  <a:pt x="4746417" y="5424956"/>
                  <a:pt x="4798774" y="5402919"/>
                  <a:pt x="4600575" y="5416094"/>
                </a:cubicBezTo>
                <a:cubicBezTo>
                  <a:pt x="4402376" y="5429269"/>
                  <a:pt x="4180360" y="5402655"/>
                  <a:pt x="3943350" y="5416094"/>
                </a:cubicBezTo>
                <a:cubicBezTo>
                  <a:pt x="3706340" y="5429533"/>
                  <a:pt x="3658445" y="5419171"/>
                  <a:pt x="3496437" y="5416094"/>
                </a:cubicBezTo>
                <a:cubicBezTo>
                  <a:pt x="3334429" y="5413017"/>
                  <a:pt x="3010124" y="5399344"/>
                  <a:pt x="2734056" y="5416094"/>
                </a:cubicBezTo>
                <a:cubicBezTo>
                  <a:pt x="2457988" y="5432844"/>
                  <a:pt x="2236739" y="5427521"/>
                  <a:pt x="1866519" y="5416094"/>
                </a:cubicBezTo>
                <a:cubicBezTo>
                  <a:pt x="1496299" y="5404667"/>
                  <a:pt x="1510850" y="5404957"/>
                  <a:pt x="1314450" y="5416094"/>
                </a:cubicBezTo>
                <a:cubicBezTo>
                  <a:pt x="1118050" y="5427231"/>
                  <a:pt x="570195" y="5429560"/>
                  <a:pt x="0" y="5416094"/>
                </a:cubicBezTo>
                <a:cubicBezTo>
                  <a:pt x="-26608" y="5186086"/>
                  <a:pt x="-30817" y="5026509"/>
                  <a:pt x="0" y="4739082"/>
                </a:cubicBezTo>
                <a:cubicBezTo>
                  <a:pt x="30817" y="4451655"/>
                  <a:pt x="30406" y="4379302"/>
                  <a:pt x="0" y="4062071"/>
                </a:cubicBezTo>
                <a:cubicBezTo>
                  <a:pt x="-30406" y="3744840"/>
                  <a:pt x="16937" y="3655631"/>
                  <a:pt x="0" y="3330898"/>
                </a:cubicBezTo>
                <a:cubicBezTo>
                  <a:pt x="-16937" y="3006165"/>
                  <a:pt x="-2848" y="2928355"/>
                  <a:pt x="0" y="2653886"/>
                </a:cubicBezTo>
                <a:cubicBezTo>
                  <a:pt x="2848" y="2379417"/>
                  <a:pt x="-4508" y="2270960"/>
                  <a:pt x="0" y="1922713"/>
                </a:cubicBezTo>
                <a:cubicBezTo>
                  <a:pt x="4508" y="1574466"/>
                  <a:pt x="-7038" y="1405929"/>
                  <a:pt x="0" y="1191541"/>
                </a:cubicBezTo>
                <a:cubicBezTo>
                  <a:pt x="7038" y="977153"/>
                  <a:pt x="-53038" y="292447"/>
                  <a:pt x="0" y="0"/>
                </a:cubicBezTo>
                <a:close/>
              </a:path>
              <a:path w="10515600" h="5416094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24919" y="196329"/>
                  <a:pt x="10549062" y="488432"/>
                  <a:pt x="10515600" y="785334"/>
                </a:cubicBezTo>
                <a:cubicBezTo>
                  <a:pt x="10482138" y="1082236"/>
                  <a:pt x="10536385" y="1323726"/>
                  <a:pt x="10515600" y="1516506"/>
                </a:cubicBezTo>
                <a:cubicBezTo>
                  <a:pt x="10494815" y="1709286"/>
                  <a:pt x="10546328" y="2097632"/>
                  <a:pt x="10515600" y="2247679"/>
                </a:cubicBezTo>
                <a:cubicBezTo>
                  <a:pt x="10484872" y="2397726"/>
                  <a:pt x="10491771" y="2577292"/>
                  <a:pt x="10515600" y="2762208"/>
                </a:cubicBezTo>
                <a:cubicBezTo>
                  <a:pt x="10539429" y="2947124"/>
                  <a:pt x="10511007" y="3105736"/>
                  <a:pt x="10515600" y="3330898"/>
                </a:cubicBezTo>
                <a:cubicBezTo>
                  <a:pt x="10520194" y="3556060"/>
                  <a:pt x="10497393" y="3882611"/>
                  <a:pt x="10515600" y="4062071"/>
                </a:cubicBezTo>
                <a:cubicBezTo>
                  <a:pt x="10533807" y="4241531"/>
                  <a:pt x="10544791" y="4505155"/>
                  <a:pt x="10515600" y="4684921"/>
                </a:cubicBezTo>
                <a:cubicBezTo>
                  <a:pt x="10486410" y="4864687"/>
                  <a:pt x="10497356" y="5246484"/>
                  <a:pt x="10515600" y="5416094"/>
                </a:cubicBezTo>
                <a:cubicBezTo>
                  <a:pt x="10245623" y="5445692"/>
                  <a:pt x="10029676" y="5415505"/>
                  <a:pt x="9753219" y="5416094"/>
                </a:cubicBezTo>
                <a:cubicBezTo>
                  <a:pt x="9476762" y="5416683"/>
                  <a:pt x="9553148" y="5422760"/>
                  <a:pt x="9411462" y="5416094"/>
                </a:cubicBezTo>
                <a:cubicBezTo>
                  <a:pt x="9269776" y="5409428"/>
                  <a:pt x="8927709" y="5385012"/>
                  <a:pt x="8754237" y="5416094"/>
                </a:cubicBezTo>
                <a:cubicBezTo>
                  <a:pt x="8580766" y="5447176"/>
                  <a:pt x="8413264" y="5410024"/>
                  <a:pt x="8307324" y="5416094"/>
                </a:cubicBezTo>
                <a:cubicBezTo>
                  <a:pt x="8201384" y="5422164"/>
                  <a:pt x="7912690" y="5421686"/>
                  <a:pt x="7544943" y="5416094"/>
                </a:cubicBezTo>
                <a:cubicBezTo>
                  <a:pt x="7177196" y="5410502"/>
                  <a:pt x="7304235" y="5418502"/>
                  <a:pt x="7098030" y="5416094"/>
                </a:cubicBezTo>
                <a:cubicBezTo>
                  <a:pt x="6891825" y="5413686"/>
                  <a:pt x="6541479" y="5434609"/>
                  <a:pt x="6335649" y="5416094"/>
                </a:cubicBezTo>
                <a:cubicBezTo>
                  <a:pt x="6129819" y="5397579"/>
                  <a:pt x="6106541" y="5402791"/>
                  <a:pt x="5993892" y="5416094"/>
                </a:cubicBezTo>
                <a:cubicBezTo>
                  <a:pt x="5881243" y="5429397"/>
                  <a:pt x="5545248" y="5437743"/>
                  <a:pt x="5231511" y="5416094"/>
                </a:cubicBezTo>
                <a:cubicBezTo>
                  <a:pt x="4917774" y="5394445"/>
                  <a:pt x="4963237" y="5426599"/>
                  <a:pt x="4784598" y="5416094"/>
                </a:cubicBezTo>
                <a:cubicBezTo>
                  <a:pt x="4605959" y="5405589"/>
                  <a:pt x="4605904" y="5406658"/>
                  <a:pt x="4442841" y="5416094"/>
                </a:cubicBezTo>
                <a:cubicBezTo>
                  <a:pt x="4279778" y="5425530"/>
                  <a:pt x="4177180" y="5426138"/>
                  <a:pt x="3995928" y="5416094"/>
                </a:cubicBezTo>
                <a:cubicBezTo>
                  <a:pt x="3814676" y="5406050"/>
                  <a:pt x="3516440" y="5429234"/>
                  <a:pt x="3233547" y="5416094"/>
                </a:cubicBezTo>
                <a:cubicBezTo>
                  <a:pt x="2950654" y="5402954"/>
                  <a:pt x="2884354" y="5436103"/>
                  <a:pt x="2786634" y="5416094"/>
                </a:cubicBezTo>
                <a:cubicBezTo>
                  <a:pt x="2688914" y="5396085"/>
                  <a:pt x="2522958" y="5423232"/>
                  <a:pt x="2444877" y="5416094"/>
                </a:cubicBezTo>
                <a:cubicBezTo>
                  <a:pt x="2366796" y="5408956"/>
                  <a:pt x="2104768" y="5395479"/>
                  <a:pt x="1997964" y="5416094"/>
                </a:cubicBezTo>
                <a:cubicBezTo>
                  <a:pt x="1891160" y="5436709"/>
                  <a:pt x="1573016" y="5412376"/>
                  <a:pt x="1445895" y="5416094"/>
                </a:cubicBezTo>
                <a:cubicBezTo>
                  <a:pt x="1318774" y="5419812"/>
                  <a:pt x="986443" y="5400529"/>
                  <a:pt x="788670" y="5416094"/>
                </a:cubicBezTo>
                <a:cubicBezTo>
                  <a:pt x="590897" y="5431659"/>
                  <a:pt x="363709" y="5381266"/>
                  <a:pt x="0" y="5416094"/>
                </a:cubicBezTo>
                <a:cubicBezTo>
                  <a:pt x="-22973" y="5218643"/>
                  <a:pt x="-26699" y="5010779"/>
                  <a:pt x="0" y="4630760"/>
                </a:cubicBezTo>
                <a:cubicBezTo>
                  <a:pt x="26699" y="4250741"/>
                  <a:pt x="-15389" y="4196664"/>
                  <a:pt x="0" y="3953749"/>
                </a:cubicBezTo>
                <a:cubicBezTo>
                  <a:pt x="15389" y="3710834"/>
                  <a:pt x="468" y="3611311"/>
                  <a:pt x="0" y="3276737"/>
                </a:cubicBezTo>
                <a:cubicBezTo>
                  <a:pt x="-468" y="2942163"/>
                  <a:pt x="15360" y="2781998"/>
                  <a:pt x="0" y="2599725"/>
                </a:cubicBezTo>
                <a:cubicBezTo>
                  <a:pt x="-15360" y="2417452"/>
                  <a:pt x="14816" y="2100232"/>
                  <a:pt x="0" y="1922713"/>
                </a:cubicBezTo>
                <a:cubicBezTo>
                  <a:pt x="-14816" y="1745194"/>
                  <a:pt x="-24648" y="1604167"/>
                  <a:pt x="0" y="1299863"/>
                </a:cubicBezTo>
                <a:cubicBezTo>
                  <a:pt x="24648" y="995559"/>
                  <a:pt x="2182" y="279525"/>
                  <a:pt x="0" y="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5715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7048" y="1124712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6700">
                <a:solidFill>
                  <a:schemeClr val="bg1"/>
                </a:solidFill>
                <a:latin typeface="Times New Roman"/>
                <a:cs typeface="Times New Roman"/>
              </a:rPr>
              <a:t>Normy i granice stawiane dziecku w relacjach rodzinnych</a:t>
            </a:r>
            <a:endParaRPr lang="pl-PL" sz="6700">
              <a:solidFill>
                <a:schemeClr val="bg1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22752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3200" dirty="0">
                <a:solidFill>
                  <a:schemeClr val="bg1"/>
                </a:solidFill>
                <a:cs typeface="Calibri"/>
              </a:rPr>
              <a:t>Opracowanie: Justyna </a:t>
            </a:r>
            <a:r>
              <a:rPr lang="pl-PL" sz="3200" dirty="0" err="1">
                <a:solidFill>
                  <a:schemeClr val="bg1"/>
                </a:solidFill>
                <a:cs typeface="Calibri"/>
              </a:rPr>
              <a:t>Kulma</a:t>
            </a:r>
            <a:r>
              <a:rPr lang="pl-PL" sz="3200" dirty="0">
                <a:solidFill>
                  <a:schemeClr val="bg1"/>
                </a:solidFill>
                <a:cs typeface="Calibri"/>
              </a:rPr>
              <a:t> - Mazurek</a:t>
            </a:r>
          </a:p>
          <a:p>
            <a:endParaRPr lang="pl-PL"/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id="{4E87FCFB-2CCE-460D-B3DD-557C8BD1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6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F45CA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69B3B7F-5455-4334-BCAE-98235492F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100">
                <a:solidFill>
                  <a:schemeClr val="bg1"/>
                </a:solidFill>
              </a:rPr>
              <a:t>PRAWIDŁOWA RELACJA RODZICEILSKA POWINNA ZAWIERAĆ W SOBIE DWA ASPEKTY: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C9C2520-AC32-4A42-B63A-4AB70A62D4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b="1" dirty="0"/>
              <a:t>1. MIŁOŚĆ, AKCEPTACJĘ I SZACUNEK DLA DZIECKA OKAZYWANE POPRZEZ: SZACUNEK DLA JEGO UCZUĆ, AKCEPTACJĘ DLA TRUDNOŚCI I OGRANICZEŃ DZIECKA, DOSTRZEGANIE JEGO STARAŃ I MOCNYCH STRON, OBDARZANIE ZAUFANIEM, POŚWIĘCANIE DZIECKU CZASU I UWAGI.</a:t>
            </a:r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r>
              <a:rPr lang="pl-PL" b="1" dirty="0"/>
              <a:t>2. GRANICE, NORMY I WYMAGANIA STAWIANE DZIECKU</a:t>
            </a:r>
          </a:p>
        </p:txBody>
      </p:sp>
    </p:spTree>
    <p:extLst>
      <p:ext uri="{BB962C8B-B14F-4D97-AF65-F5344CB8AC3E}">
        <p14:creationId xmlns:p14="http://schemas.microsoft.com/office/powerpoint/2010/main" val="1408286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F45CA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37E7AB2-C78B-4201-BD80-603B1CC4B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600">
                <a:solidFill>
                  <a:schemeClr val="bg1"/>
                </a:solidFill>
              </a:rPr>
              <a:t>GRANIC I NORM RODZICE UCZĄ DZIECI POPRZEZ: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023A81-4680-42F2-92B4-2DDEDE01A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pl-PL" b="1" dirty="0"/>
              <a:t>POKAZYWANIE DZIECKU PRAW RZĄDZĄCYCH ŚWAITEM FIZYCZNYM  I SPOŁECZNYM</a:t>
            </a:r>
          </a:p>
          <a:p>
            <a:pPr marL="0" indent="0">
              <a:buNone/>
            </a:pPr>
            <a:r>
              <a:rPr lang="pl-PL" b="1" dirty="0"/>
              <a:t>POZWALANIE NA PONIESIENIE KONSEKWENCJI WŁASNYCH ZACHOWAŃ DZIECKA</a:t>
            </a:r>
          </a:p>
          <a:p>
            <a:pPr marL="0" indent="0">
              <a:buNone/>
            </a:pPr>
            <a:r>
              <a:rPr lang="pl-PL" b="1" dirty="0"/>
              <a:t>EGZEKWOWANIE WYMAGAŃ</a:t>
            </a:r>
          </a:p>
        </p:txBody>
      </p:sp>
    </p:spTree>
    <p:extLst>
      <p:ext uri="{BB962C8B-B14F-4D97-AF65-F5344CB8AC3E}">
        <p14:creationId xmlns:p14="http://schemas.microsoft.com/office/powerpoint/2010/main" val="7038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BF45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A2948F3-4499-41D3-9A45-07E71A097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pl-PL">
                <a:solidFill>
                  <a:schemeClr val="bg1"/>
                </a:solidFill>
              </a:rPr>
              <a:t>SYSTEM GRANIC SKŁADA SIĘ Z CZTERECH CZĘŚCI</a:t>
            </a:r>
          </a:p>
        </p:txBody>
      </p:sp>
      <p:graphicFrame>
        <p:nvGraphicFramePr>
          <p:cNvPr id="11" name="Symbol zastępczy zawartości 2">
            <a:extLst>
              <a:ext uri="{FF2B5EF4-FFF2-40B4-BE49-F238E27FC236}">
                <a16:creationId xmlns:a16="http://schemas.microsoft.com/office/drawing/2014/main" id="{3B2F1539-80AD-41FC-898C-5C850EE22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318743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310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9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17ABE4C-D33C-4F6D-A5BA-B1E48A980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4400">
                <a:solidFill>
                  <a:srgbClr val="BF45CA"/>
                </a:solidFill>
              </a:rPr>
              <a:t>GRANICE W RELACJACH RODZINNYCH – PO CO STAWIAMY DZIECIOM GRANICE I UCZYMY ICH NORM?</a:t>
            </a:r>
          </a:p>
        </p:txBody>
      </p:sp>
      <p:graphicFrame>
        <p:nvGraphicFramePr>
          <p:cNvPr id="11" name="Symbol zastępczy zawartości 2">
            <a:extLst>
              <a:ext uri="{FF2B5EF4-FFF2-40B4-BE49-F238E27FC236}">
                <a16:creationId xmlns:a16="http://schemas.microsoft.com/office/drawing/2014/main" id="{4B870EE6-2A35-4795-A00B-32D41512BC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127979"/>
              </p:ext>
            </p:extLst>
          </p:nvPr>
        </p:nvGraphicFramePr>
        <p:xfrm>
          <a:off x="838200" y="1928813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307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27FF362-FC97-4BF5-949B-D4ADFA26E4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888549">
            <a:off x="-1059473" y="-1108988"/>
            <a:ext cx="7179830" cy="5226565"/>
          </a:xfrm>
          <a:custGeom>
            <a:avLst/>
            <a:gdLst>
              <a:gd name="connsiteX0" fmla="*/ 5217841 w 7179830"/>
              <a:gd name="connsiteY0" fmla="*/ 464824 h 5226565"/>
              <a:gd name="connsiteX1" fmla="*/ 5222490 w 7179830"/>
              <a:gd name="connsiteY1" fmla="*/ 464289 h 5226565"/>
              <a:gd name="connsiteX2" fmla="*/ 5216768 w 7179830"/>
              <a:gd name="connsiteY2" fmla="*/ 463394 h 5226565"/>
              <a:gd name="connsiteX3" fmla="*/ 5217841 w 7179830"/>
              <a:gd name="connsiteY3" fmla="*/ 464824 h 5226565"/>
              <a:gd name="connsiteX4" fmla="*/ 4945201 w 7179830"/>
              <a:gd name="connsiteY4" fmla="*/ 5226565 h 5226565"/>
              <a:gd name="connsiteX5" fmla="*/ 140449 w 7179830"/>
              <a:gd name="connsiteY5" fmla="*/ 2240811 h 5226565"/>
              <a:gd name="connsiteX6" fmla="*/ 232913 w 7179830"/>
              <a:gd name="connsiteY6" fmla="*/ 2052782 h 5226565"/>
              <a:gd name="connsiteX7" fmla="*/ 375714 w 7179830"/>
              <a:gd name="connsiteY7" fmla="*/ 1803205 h 5226565"/>
              <a:gd name="connsiteX8" fmla="*/ 1512756 w 7179830"/>
              <a:gd name="connsiteY8" fmla="*/ 638448 h 5226565"/>
              <a:gd name="connsiteX9" fmla="*/ 2902095 w 7179830"/>
              <a:gd name="connsiteY9" fmla="*/ 120440 h 5226565"/>
              <a:gd name="connsiteX10" fmla="*/ 2848453 w 7179830"/>
              <a:gd name="connsiteY10" fmla="*/ 125626 h 5226565"/>
              <a:gd name="connsiteX11" fmla="*/ 1837830 w 7179830"/>
              <a:gd name="connsiteY11" fmla="*/ 426203 h 5226565"/>
              <a:gd name="connsiteX12" fmla="*/ 214608 w 7179830"/>
              <a:gd name="connsiteY12" fmla="*/ 1882239 h 5226565"/>
              <a:gd name="connsiteX13" fmla="*/ 91317 w 7179830"/>
              <a:gd name="connsiteY13" fmla="*/ 2123701 h 5226565"/>
              <a:gd name="connsiteX14" fmla="*/ 64092 w 7179830"/>
              <a:gd name="connsiteY14" fmla="*/ 2193361 h 5226565"/>
              <a:gd name="connsiteX15" fmla="*/ 0 w 7179830"/>
              <a:gd name="connsiteY15" fmla="*/ 2153533 h 5226565"/>
              <a:gd name="connsiteX16" fmla="*/ 42834 w 7179830"/>
              <a:gd name="connsiteY16" fmla="*/ 2047277 h 5226565"/>
              <a:gd name="connsiteX17" fmla="*/ 923582 w 7179830"/>
              <a:gd name="connsiteY17" fmla="*/ 915600 h 5226565"/>
              <a:gd name="connsiteX18" fmla="*/ 2686989 w 7179830"/>
              <a:gd name="connsiteY18" fmla="*/ 73950 h 5226565"/>
              <a:gd name="connsiteX19" fmla="*/ 3059983 w 7179830"/>
              <a:gd name="connsiteY19" fmla="*/ 20308 h 5226565"/>
              <a:gd name="connsiteX20" fmla="*/ 3454435 w 7179830"/>
              <a:gd name="connsiteY20" fmla="*/ 1176 h 5226565"/>
              <a:gd name="connsiteX21" fmla="*/ 3923806 w 7179830"/>
              <a:gd name="connsiteY21" fmla="*/ 49990 h 5226565"/>
              <a:gd name="connsiteX22" fmla="*/ 5350874 w 7179830"/>
              <a:gd name="connsiteY22" fmla="*/ 426917 h 5226565"/>
              <a:gd name="connsiteX23" fmla="*/ 6607360 w 7179830"/>
              <a:gd name="connsiteY23" fmla="*/ 1075097 h 5226565"/>
              <a:gd name="connsiteX24" fmla="*/ 7110534 w 7179830"/>
              <a:gd name="connsiteY24" fmla="*/ 1541421 h 5226565"/>
              <a:gd name="connsiteX25" fmla="*/ 7179830 w 7179830"/>
              <a:gd name="connsiteY25" fmla="*/ 1630542 h 5226565"/>
              <a:gd name="connsiteX26" fmla="*/ 7136295 w 7179830"/>
              <a:gd name="connsiteY26" fmla="*/ 1700600 h 5226565"/>
              <a:gd name="connsiteX27" fmla="*/ 7131140 w 7179830"/>
              <a:gd name="connsiteY27" fmla="*/ 1693045 h 5226565"/>
              <a:gd name="connsiteX28" fmla="*/ 6577499 w 7179830"/>
              <a:gd name="connsiteY28" fmla="*/ 1148230 h 5226565"/>
              <a:gd name="connsiteX29" fmla="*/ 5494816 w 7179830"/>
              <a:gd name="connsiteY29" fmla="*/ 563527 h 5226565"/>
              <a:gd name="connsiteX30" fmla="*/ 5366967 w 7179830"/>
              <a:gd name="connsiteY30" fmla="*/ 514176 h 5226565"/>
              <a:gd name="connsiteX31" fmla="*/ 5244661 w 7179830"/>
              <a:gd name="connsiteY31" fmla="*/ 470725 h 5226565"/>
              <a:gd name="connsiteX32" fmla="*/ 5904822 w 7179830"/>
              <a:gd name="connsiteY32" fmla="*/ 815468 h 5226565"/>
              <a:gd name="connsiteX33" fmla="*/ 7015222 w 7179830"/>
              <a:gd name="connsiteY33" fmla="*/ 1815185 h 5226565"/>
              <a:gd name="connsiteX34" fmla="*/ 7040454 w 7179830"/>
              <a:gd name="connsiteY34" fmla="*/ 1854830 h 5226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7179830" h="5226565">
                <a:moveTo>
                  <a:pt x="5217841" y="464824"/>
                </a:moveTo>
                <a:lnTo>
                  <a:pt x="5222490" y="464289"/>
                </a:lnTo>
                <a:lnTo>
                  <a:pt x="5216768" y="463394"/>
                </a:lnTo>
                <a:cubicBezTo>
                  <a:pt x="5216768" y="463394"/>
                  <a:pt x="5216768" y="464646"/>
                  <a:pt x="5217841" y="464824"/>
                </a:cubicBezTo>
                <a:close/>
                <a:moveTo>
                  <a:pt x="4945201" y="5226565"/>
                </a:moveTo>
                <a:lnTo>
                  <a:pt x="140449" y="2240811"/>
                </a:lnTo>
                <a:lnTo>
                  <a:pt x="232913" y="2052782"/>
                </a:lnTo>
                <a:cubicBezTo>
                  <a:pt x="277693" y="1968290"/>
                  <a:pt x="325201" y="1885054"/>
                  <a:pt x="375714" y="1803205"/>
                </a:cubicBezTo>
                <a:cubicBezTo>
                  <a:pt x="667528" y="1329721"/>
                  <a:pt x="1039629" y="935091"/>
                  <a:pt x="1512756" y="638448"/>
                </a:cubicBezTo>
                <a:cubicBezTo>
                  <a:pt x="1939392" y="370950"/>
                  <a:pt x="2405724" y="210560"/>
                  <a:pt x="2902095" y="120440"/>
                </a:cubicBezTo>
                <a:cubicBezTo>
                  <a:pt x="2884054" y="118134"/>
                  <a:pt x="2865727" y="119904"/>
                  <a:pt x="2848453" y="125626"/>
                </a:cubicBezTo>
                <a:cubicBezTo>
                  <a:pt x="2498704" y="175943"/>
                  <a:pt x="2158217" y="277201"/>
                  <a:pt x="1837830" y="426203"/>
                </a:cubicBezTo>
                <a:cubicBezTo>
                  <a:pt x="1147094" y="744660"/>
                  <a:pt x="593502" y="1217071"/>
                  <a:pt x="214608" y="1882239"/>
                </a:cubicBezTo>
                <a:cubicBezTo>
                  <a:pt x="169441" y="1960776"/>
                  <a:pt x="128308" y="2041369"/>
                  <a:pt x="91317" y="2123701"/>
                </a:cubicBezTo>
                <a:lnTo>
                  <a:pt x="64092" y="2193361"/>
                </a:lnTo>
                <a:lnTo>
                  <a:pt x="0" y="2153533"/>
                </a:lnTo>
                <a:lnTo>
                  <a:pt x="42834" y="2047277"/>
                </a:lnTo>
                <a:cubicBezTo>
                  <a:pt x="241792" y="1615775"/>
                  <a:pt x="541268" y="1241591"/>
                  <a:pt x="923582" y="915600"/>
                </a:cubicBezTo>
                <a:cubicBezTo>
                  <a:pt x="1435331" y="478415"/>
                  <a:pt x="2028081" y="205375"/>
                  <a:pt x="2686989" y="73950"/>
                </a:cubicBezTo>
                <a:cubicBezTo>
                  <a:pt x="2810367" y="49274"/>
                  <a:pt x="2934818" y="32466"/>
                  <a:pt x="3059983" y="20308"/>
                </a:cubicBezTo>
                <a:cubicBezTo>
                  <a:pt x="3185149" y="8148"/>
                  <a:pt x="3308706" y="2963"/>
                  <a:pt x="3454435" y="1176"/>
                </a:cubicBezTo>
                <a:cubicBezTo>
                  <a:pt x="3599805" y="-5977"/>
                  <a:pt x="3761985" y="20665"/>
                  <a:pt x="3923806" y="49990"/>
                </a:cubicBezTo>
                <a:cubicBezTo>
                  <a:pt x="4409449" y="137964"/>
                  <a:pt x="4886867" y="257228"/>
                  <a:pt x="5350874" y="426917"/>
                </a:cubicBezTo>
                <a:cubicBezTo>
                  <a:pt x="5797001" y="589991"/>
                  <a:pt x="6223101" y="792223"/>
                  <a:pt x="6607360" y="1075097"/>
                </a:cubicBezTo>
                <a:cubicBezTo>
                  <a:pt x="6794438" y="1212779"/>
                  <a:pt x="6965102" y="1365689"/>
                  <a:pt x="7110534" y="1541421"/>
                </a:cubicBezTo>
                <a:lnTo>
                  <a:pt x="7179830" y="1630542"/>
                </a:lnTo>
                <a:lnTo>
                  <a:pt x="7136295" y="1700600"/>
                </a:lnTo>
                <a:lnTo>
                  <a:pt x="7131140" y="1693045"/>
                </a:lnTo>
                <a:cubicBezTo>
                  <a:pt x="6977874" y="1483026"/>
                  <a:pt x="6788448" y="1305671"/>
                  <a:pt x="6577499" y="1148230"/>
                </a:cubicBezTo>
                <a:cubicBezTo>
                  <a:pt x="6245452" y="900401"/>
                  <a:pt x="5878538" y="716408"/>
                  <a:pt x="5494816" y="563527"/>
                </a:cubicBezTo>
                <a:cubicBezTo>
                  <a:pt x="5452491" y="546487"/>
                  <a:pt x="5409881" y="530036"/>
                  <a:pt x="5366967" y="514176"/>
                </a:cubicBezTo>
                <a:cubicBezTo>
                  <a:pt x="5326377" y="499156"/>
                  <a:pt x="5285430" y="485210"/>
                  <a:pt x="5244661" y="470725"/>
                </a:cubicBezTo>
                <a:cubicBezTo>
                  <a:pt x="5471517" y="572127"/>
                  <a:pt x="5691970" y="687263"/>
                  <a:pt x="5904822" y="815468"/>
                </a:cubicBezTo>
                <a:cubicBezTo>
                  <a:pt x="6336645" y="1080104"/>
                  <a:pt x="6718758" y="1400351"/>
                  <a:pt x="7015222" y="1815185"/>
                </a:cubicBezTo>
                <a:lnTo>
                  <a:pt x="7040454" y="1854830"/>
                </a:lnTo>
                <a:close/>
              </a:path>
            </a:pathLst>
          </a:custGeom>
          <a:solidFill>
            <a:srgbClr val="BF45CA"/>
          </a:solidFill>
          <a:ln w="1270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86E200D-9660-498D-A624-EFBAED76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6" y="673770"/>
            <a:ext cx="3644489" cy="2414488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5600">
                <a:solidFill>
                  <a:schemeClr val="bg1"/>
                </a:solidFill>
              </a:rPr>
              <a:t>STAWIANIE GRANIC, ŁAMANIE GRANIC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DEAFED-4F15-4E47-9707-923C4E18B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882315"/>
            <a:ext cx="5254754" cy="529464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b="1" dirty="0"/>
              <a:t>NAKŁADANIE OGRANICZEŃ I PILNOWANIE ICH PRZESTRZEGANIA JEST ZADANIEM RODZICÓW.</a:t>
            </a:r>
          </a:p>
          <a:p>
            <a:r>
              <a:rPr lang="pl-PL" b="1" dirty="0"/>
              <a:t>DZIECI NATOMIAST NIEUSTANNIE TE GRANICE CHCĄ ŁAMAĆ I PRZEKRACZAĆ</a:t>
            </a:r>
          </a:p>
          <a:p>
            <a:r>
              <a:rPr lang="pl-PL" b="1" dirty="0"/>
              <a:t>DZIECI POTRZEBUJĄ JASNYCH ZASAD, KTÓRE NADADZĄ ICH ŻYCIU CZYTELNĄ STRUKTURĘ</a:t>
            </a:r>
          </a:p>
          <a:p>
            <a:r>
              <a:rPr lang="pl-PL" b="1" dirty="0"/>
              <a:t>TYLKO TAKI RODZIC, KTÓRY JASNO I CZYTELNIE OKREŚLA GRANICE, ZAPEWNIA DZIECKU POCZUCIE BEZPIECZEŃSTWA</a:t>
            </a:r>
          </a:p>
          <a:p>
            <a:r>
              <a:rPr lang="pl-PL" b="1" dirty="0"/>
              <a:t>ZAKAZY I NAKAZY UCZĄ DZIECI JAK ŻYĆ - KOCHAJĄCY RODZIC POŚWIĘCA CZAS BY UCZYĆ TEGO DZIECKO. </a:t>
            </a:r>
          </a:p>
        </p:txBody>
      </p:sp>
    </p:spTree>
    <p:extLst>
      <p:ext uri="{BB962C8B-B14F-4D97-AF65-F5344CB8AC3E}">
        <p14:creationId xmlns:p14="http://schemas.microsoft.com/office/powerpoint/2010/main" val="298490277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LeftStep">
      <a:dk1>
        <a:srgbClr val="000000"/>
      </a:dk1>
      <a:lt1>
        <a:srgbClr val="FFFFFF"/>
      </a:lt1>
      <a:dk2>
        <a:srgbClr val="244139"/>
      </a:dk2>
      <a:lt2>
        <a:srgbClr val="EAEEE9"/>
      </a:lt2>
      <a:accent1>
        <a:srgbClr val="BF45CA"/>
      </a:accent1>
      <a:accent2>
        <a:srgbClr val="864BC1"/>
      </a:accent2>
      <a:accent3>
        <a:srgbClr val="6258D0"/>
      </a:accent3>
      <a:accent4>
        <a:srgbClr val="3B66BB"/>
      </a:accent4>
      <a:accent5>
        <a:srgbClr val="45A9CA"/>
      </a:accent5>
      <a:accent6>
        <a:srgbClr val="33B6A0"/>
      </a:accent6>
      <a:hlink>
        <a:srgbClr val="418BBF"/>
      </a:hlink>
      <a:folHlink>
        <a:srgbClr val="878787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SketchyVTI</vt:lpstr>
      <vt:lpstr>Normy i granice stawiane dziecku w relacjach rodzinnych</vt:lpstr>
      <vt:lpstr>PRAWIDŁOWA RELACJA RODZICEILSKA POWINNA ZAWIERAĆ W SOBIE DWA ASPEKTY:</vt:lpstr>
      <vt:lpstr>GRANIC I NORM RODZICE UCZĄ DZIECI POPRZEZ:</vt:lpstr>
      <vt:lpstr>SYSTEM GRANIC SKŁADA SIĘ Z CZTERECH CZĘŚCI</vt:lpstr>
      <vt:lpstr>GRANICE W RELACJACH RODZINNYCH – PO CO STAWIAMY DZIECIOM GRANICE I UCZYMY ICH NORM?</vt:lpstr>
      <vt:lpstr>STAWIANIE GRANIC, ŁAMANIE GRANIC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252</cp:revision>
  <dcterms:created xsi:type="dcterms:W3CDTF">2020-03-25T09:27:51Z</dcterms:created>
  <dcterms:modified xsi:type="dcterms:W3CDTF">2020-03-25T09:59:21Z</dcterms:modified>
</cp:coreProperties>
</file>