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70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D08A4-D532-8F72-D2D8-C8379E38A472}" v="2511" dt="2020-05-21T11:00:55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 Kulma Mazurek" userId="S::justynakulmamazurek@spdebewielkie.onmicrosoft.com::3adf77ed-16fb-44fa-9b46-446a394c693f" providerId="AD" clId="Web-{FA6D08A4-D532-8F72-D2D8-C8379E38A472}"/>
    <pc:docChg chg="addSld delSld modSld addMainMaster delMainMaster">
      <pc:chgData name="Justyna  Kulma Mazurek" userId="S::justynakulmamazurek@spdebewielkie.onmicrosoft.com::3adf77ed-16fb-44fa-9b46-446a394c693f" providerId="AD" clId="Web-{FA6D08A4-D532-8F72-D2D8-C8379E38A472}" dt="2020-05-21T11:00:55.170" v="2529" actId="20577"/>
      <pc:docMkLst>
        <pc:docMk/>
      </pc:docMkLst>
      <pc:sldChg chg="addSp modSp mod setBg modClrScheme chgLayout">
        <pc:chgData name="Justyna  Kulma Mazurek" userId="S::justynakulmamazurek@spdebewielkie.onmicrosoft.com::3adf77ed-16fb-44fa-9b46-446a394c693f" providerId="AD" clId="Web-{FA6D08A4-D532-8F72-D2D8-C8379E38A472}" dt="2020-05-21T11:00:55.170" v="2528" actId="20577"/>
        <pc:sldMkLst>
          <pc:docMk/>
          <pc:sldMk cId="650317164" sldId="256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7:40:07.574" v="102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11:00:55.170" v="2528" actId="20577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7:40:07.574" v="102"/>
          <ac:spMkLst>
            <pc:docMk/>
            <pc:sldMk cId="650317164" sldId="256"/>
            <ac:spMk id="9" creationId="{A9286AD2-18A9-4868-A4E3-7A2097A20810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7:40:07.574" v="102"/>
          <ac:spMkLst>
            <pc:docMk/>
            <pc:sldMk cId="650317164" sldId="256"/>
            <ac:spMk id="13" creationId="{B0A5E7FB-1FB5-4C57-9C8C-70E550767218}"/>
          </ac:spMkLst>
        </pc:spChg>
        <pc:picChg chg="add">
          <ac:chgData name="Justyna  Kulma Mazurek" userId="S::justynakulmamazurek@spdebewielkie.onmicrosoft.com::3adf77ed-16fb-44fa-9b46-446a394c693f" providerId="AD" clId="Web-{FA6D08A4-D532-8F72-D2D8-C8379E38A472}" dt="2020-05-21T07:40:07.574" v="102"/>
          <ac:picMkLst>
            <pc:docMk/>
            <pc:sldMk cId="650317164" sldId="256"/>
            <ac:picMk id="4" creationId="{21E1F3CC-9887-4D96-81D7-7F65B0D62FB6}"/>
          </ac:picMkLst>
        </pc:picChg>
        <pc:cxnChg chg="add">
          <ac:chgData name="Justyna  Kulma Mazurek" userId="S::justynakulmamazurek@spdebewielkie.onmicrosoft.com::3adf77ed-16fb-44fa-9b46-446a394c693f" providerId="AD" clId="Web-{FA6D08A4-D532-8F72-D2D8-C8379E38A472}" dt="2020-05-21T07:40:07.574" v="102"/>
          <ac:cxnSpMkLst>
            <pc:docMk/>
            <pc:sldMk cId="650317164" sldId="256"/>
            <ac:cxnSpMk id="11" creationId="{E7A7CD63-7EC3-44F3-95D0-595C4019FF24}"/>
          </ac:cxnSpMkLst>
        </pc:cxn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07:59:47.609" v="320"/>
        <pc:sldMkLst>
          <pc:docMk/>
          <pc:sldMk cId="672920115" sldId="257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7:59:47.609" v="320"/>
          <ac:spMkLst>
            <pc:docMk/>
            <pc:sldMk cId="672920115" sldId="257"/>
            <ac:spMk id="2" creationId="{BB5F0568-2F6F-4E11-905F-28010C1DBD50}"/>
          </ac:spMkLst>
        </pc:spChg>
        <pc:spChg chg="del mod">
          <ac:chgData name="Justyna  Kulma Mazurek" userId="S::justynakulmamazurek@spdebewielkie.onmicrosoft.com::3adf77ed-16fb-44fa-9b46-446a394c693f" providerId="AD" clId="Web-{FA6D08A4-D532-8F72-D2D8-C8379E38A472}" dt="2020-05-21T07:44:15.306" v="118"/>
          <ac:spMkLst>
            <pc:docMk/>
            <pc:sldMk cId="672920115" sldId="257"/>
            <ac:spMk id="3" creationId="{7F9B2487-81F3-4AEF-9697-33D3332AC26E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7:59:47.609" v="320"/>
          <ac:spMkLst>
            <pc:docMk/>
            <pc:sldMk cId="672920115" sldId="257"/>
            <ac:spMk id="9" creationId="{68BDBE5C-BBE9-4E89-BEE5-DEB6EAB8702D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7:59:47.609" v="320"/>
          <ac:spMkLst>
            <pc:docMk/>
            <pc:sldMk cId="672920115" sldId="257"/>
            <ac:spMk id="13" creationId="{DFC4168B-AA75-4715-9B96-CF84B170A68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7:59:47.609" v="320"/>
          <ac:spMkLst>
            <pc:docMk/>
            <pc:sldMk cId="672920115" sldId="257"/>
            <ac:spMk id="18" creationId="{88F0A37D-2337-4AAF-98B0-7E4E9B98719A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7:59:47.609" v="320"/>
          <ac:spMkLst>
            <pc:docMk/>
            <pc:sldMk cId="672920115" sldId="257"/>
            <ac:spMk id="22" creationId="{F7234D70-FB65-4E99-985E-64D219674D45}"/>
          </ac:spMkLst>
        </pc:spChg>
        <pc:graphicFrameChg chg="add mod modGraphic">
          <ac:chgData name="Justyna  Kulma Mazurek" userId="S::justynakulmamazurek@spdebewielkie.onmicrosoft.com::3adf77ed-16fb-44fa-9b46-446a394c693f" providerId="AD" clId="Web-{FA6D08A4-D532-8F72-D2D8-C8379E38A472}" dt="2020-05-21T07:59:47.609" v="320"/>
          <ac:graphicFrameMkLst>
            <pc:docMk/>
            <pc:sldMk cId="672920115" sldId="257"/>
            <ac:graphicFrameMk id="5" creationId="{338FCB27-E85B-4639-B0F2-56715B51359D}"/>
          </ac:graphicFrameMkLst>
        </pc:graphicFrameChg>
        <pc:cxnChg chg="add del">
          <ac:chgData name="Justyna  Kulma Mazurek" userId="S::justynakulmamazurek@spdebewielkie.onmicrosoft.com::3adf77ed-16fb-44fa-9b46-446a394c693f" providerId="AD" clId="Web-{FA6D08A4-D532-8F72-D2D8-C8379E38A472}" dt="2020-05-21T07:59:47.609" v="320"/>
          <ac:cxnSpMkLst>
            <pc:docMk/>
            <pc:sldMk cId="672920115" sldId="257"/>
            <ac:cxnSpMk id="11" creationId="{2752F38C-F560-47AA-90AD-209F39C04150}"/>
          </ac:cxnSpMkLst>
        </pc:cxnChg>
        <pc:cxnChg chg="add">
          <ac:chgData name="Justyna  Kulma Mazurek" userId="S::justynakulmamazurek@spdebewielkie.onmicrosoft.com::3adf77ed-16fb-44fa-9b46-446a394c693f" providerId="AD" clId="Web-{FA6D08A4-D532-8F72-D2D8-C8379E38A472}" dt="2020-05-21T07:59:47.609" v="320"/>
          <ac:cxnSpMkLst>
            <pc:docMk/>
            <pc:sldMk cId="672920115" sldId="257"/>
            <ac:cxnSpMk id="20" creationId="{F15CCCF0-E573-463A-9760-1FDC0B2CFBD7}"/>
          </ac:cxnSpMkLst>
        </pc:cxn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08:00:09.093" v="357"/>
        <pc:sldMkLst>
          <pc:docMk/>
          <pc:sldMk cId="3952955024" sldId="258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00:09.093" v="357"/>
          <ac:spMkLst>
            <pc:docMk/>
            <pc:sldMk cId="3952955024" sldId="258"/>
            <ac:spMk id="2" creationId="{B90C2A9E-B412-4661-8838-569D0B9B87EC}"/>
          </ac:spMkLst>
        </pc:spChg>
        <pc:spChg chg="del mod">
          <ac:chgData name="Justyna  Kulma Mazurek" userId="S::justynakulmamazurek@spdebewielkie.onmicrosoft.com::3adf77ed-16fb-44fa-9b46-446a394c693f" providerId="AD" clId="Web-{FA6D08A4-D532-8F72-D2D8-C8379E38A472}" dt="2020-05-21T07:57:58.797" v="246"/>
          <ac:spMkLst>
            <pc:docMk/>
            <pc:sldMk cId="3952955024" sldId="258"/>
            <ac:spMk id="3" creationId="{7ADBB9A1-6F25-415F-B036-416B99C1A7E0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00:09.093" v="357"/>
          <ac:spMkLst>
            <pc:docMk/>
            <pc:sldMk cId="3952955024" sldId="258"/>
            <ac:spMk id="9" creationId="{EE1530B0-6F96-46C0-8B3E-3215CB756BE4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00:09.093" v="357"/>
          <ac:spMkLst>
            <pc:docMk/>
            <pc:sldMk cId="3952955024" sldId="258"/>
            <ac:spMk id="11" creationId="{754910CF-1B56-45D3-960A-E89F7B3B9131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00:09.093" v="357"/>
          <ac:spMkLst>
            <pc:docMk/>
            <pc:sldMk cId="3952955024" sldId="258"/>
            <ac:spMk id="16" creationId="{88F0A37D-2337-4AAF-98B0-7E4E9B98719A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00:09.093" v="357"/>
          <ac:spMkLst>
            <pc:docMk/>
            <pc:sldMk cId="3952955024" sldId="258"/>
            <ac:spMk id="20" creationId="{F7234D70-FB65-4E99-985E-64D219674D45}"/>
          </ac:spMkLst>
        </pc:spChg>
        <pc:graphicFrameChg chg="add mod modGraphic">
          <ac:chgData name="Justyna  Kulma Mazurek" userId="S::justynakulmamazurek@spdebewielkie.onmicrosoft.com::3adf77ed-16fb-44fa-9b46-446a394c693f" providerId="AD" clId="Web-{FA6D08A4-D532-8F72-D2D8-C8379E38A472}" dt="2020-05-21T08:00:09.093" v="357"/>
          <ac:graphicFrameMkLst>
            <pc:docMk/>
            <pc:sldMk cId="3952955024" sldId="258"/>
            <ac:graphicFrameMk id="5" creationId="{D6243A34-928F-4AA5-B893-820D27D551A1}"/>
          </ac:graphicFrameMkLst>
        </pc:graphicFrameChg>
        <pc:cxnChg chg="add">
          <ac:chgData name="Justyna  Kulma Mazurek" userId="S::justynakulmamazurek@spdebewielkie.onmicrosoft.com::3adf77ed-16fb-44fa-9b46-446a394c693f" providerId="AD" clId="Web-{FA6D08A4-D532-8F72-D2D8-C8379E38A472}" dt="2020-05-21T08:00:09.093" v="357"/>
          <ac:cxnSpMkLst>
            <pc:docMk/>
            <pc:sldMk cId="3952955024" sldId="258"/>
            <ac:cxnSpMk id="18" creationId="{F15CCCF0-E573-463A-9760-1FDC0B2CFBD7}"/>
          </ac:cxnSpMkLst>
        </pc:cxn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08:03:42.247" v="606" actId="20577"/>
        <pc:sldMkLst>
          <pc:docMk/>
          <pc:sldMk cId="2643009919" sldId="259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03:42.247" v="606" actId="20577"/>
          <ac:spMkLst>
            <pc:docMk/>
            <pc:sldMk cId="2643009919" sldId="259"/>
            <ac:spMk id="2" creationId="{A89DBB68-5D83-47F7-89EB-FA2CF6F4E414}"/>
          </ac:spMkLst>
        </pc:spChg>
        <pc:spChg chg="del mod">
          <ac:chgData name="Justyna  Kulma Mazurek" userId="S::justynakulmamazurek@spdebewielkie.onmicrosoft.com::3adf77ed-16fb-44fa-9b46-446a394c693f" providerId="AD" clId="Web-{FA6D08A4-D532-8F72-D2D8-C8379E38A472}" dt="2020-05-21T08:03:14.888" v="603"/>
          <ac:spMkLst>
            <pc:docMk/>
            <pc:sldMk cId="2643009919" sldId="259"/>
            <ac:spMk id="3" creationId="{62A8D0A3-7C47-4AE2-BB14-E964530344A2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03:14.888" v="603"/>
          <ac:spMkLst>
            <pc:docMk/>
            <pc:sldMk cId="2643009919" sldId="259"/>
            <ac:spMk id="9" creationId="{68BDBE5C-BBE9-4E89-BEE5-DEB6EAB8702D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03:14.888" v="603"/>
          <ac:spMkLst>
            <pc:docMk/>
            <pc:sldMk cId="2643009919" sldId="259"/>
            <ac:spMk id="13" creationId="{DFC4168B-AA75-4715-9B96-CF84B170A68B}"/>
          </ac:spMkLst>
        </pc:spChg>
        <pc:graphicFrameChg chg="add">
          <ac:chgData name="Justyna  Kulma Mazurek" userId="S::justynakulmamazurek@spdebewielkie.onmicrosoft.com::3adf77ed-16fb-44fa-9b46-446a394c693f" providerId="AD" clId="Web-{FA6D08A4-D532-8F72-D2D8-C8379E38A472}" dt="2020-05-21T08:03:14.888" v="603"/>
          <ac:graphicFrameMkLst>
            <pc:docMk/>
            <pc:sldMk cId="2643009919" sldId="259"/>
            <ac:graphicFrameMk id="5" creationId="{4898C0D4-7AD9-4EDE-8978-BFCAD87D89C1}"/>
          </ac:graphicFrameMkLst>
        </pc:graphicFrameChg>
        <pc:cxnChg chg="add">
          <ac:chgData name="Justyna  Kulma Mazurek" userId="S::justynakulmamazurek@spdebewielkie.onmicrosoft.com::3adf77ed-16fb-44fa-9b46-446a394c693f" providerId="AD" clId="Web-{FA6D08A4-D532-8F72-D2D8-C8379E38A472}" dt="2020-05-21T08:03:14.888" v="603"/>
          <ac:cxnSpMkLst>
            <pc:docMk/>
            <pc:sldMk cId="2643009919" sldId="259"/>
            <ac:cxnSpMk id="11" creationId="{2752F38C-F560-47AA-90AD-209F39C04150}"/>
          </ac:cxnSpMkLst>
        </pc:cxnChg>
      </pc:sldChg>
      <pc:sldChg chg="addSp delSp new del">
        <pc:chgData name="Justyna  Kulma Mazurek" userId="S::justynakulmamazurek@spdebewielkie.onmicrosoft.com::3adf77ed-16fb-44fa-9b46-446a394c693f" providerId="AD" clId="Web-{FA6D08A4-D532-8F72-D2D8-C8379E38A472}" dt="2020-05-21T07:57:36.173" v="242"/>
        <pc:sldMkLst>
          <pc:docMk/>
          <pc:sldMk cId="4012353046" sldId="259"/>
        </pc:sldMkLst>
        <pc:graphicFrameChg chg="add del">
          <ac:chgData name="Justyna  Kulma Mazurek" userId="S::justynakulmamazurek@spdebewielkie.onmicrosoft.com::3adf77ed-16fb-44fa-9b46-446a394c693f" providerId="AD" clId="Web-{FA6D08A4-D532-8F72-D2D8-C8379E38A472}" dt="2020-05-21T07:57:30.860" v="241"/>
          <ac:graphicFrameMkLst>
            <pc:docMk/>
            <pc:sldMk cId="4012353046" sldId="259"/>
            <ac:graphicFrameMk id="5" creationId="{576C83CD-A2C0-4D90-AD22-0A62573FC2C5}"/>
          </ac:graphicFrameMkLst>
        </pc:graphicFrame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08:13:15.023" v="974"/>
        <pc:sldMkLst>
          <pc:docMk/>
          <pc:sldMk cId="1523808582" sldId="260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13:15.023" v="974"/>
          <ac:spMkLst>
            <pc:docMk/>
            <pc:sldMk cId="1523808582" sldId="260"/>
            <ac:spMk id="2" creationId="{5EA2FE18-1A34-4523-9768-344688807032}"/>
          </ac:spMkLst>
        </pc:spChg>
        <pc:spChg chg="del mod">
          <ac:chgData name="Justyna  Kulma Mazurek" userId="S::justynakulmamazurek@spdebewielkie.onmicrosoft.com::3adf77ed-16fb-44fa-9b46-446a394c693f" providerId="AD" clId="Web-{FA6D08A4-D532-8F72-D2D8-C8379E38A472}" dt="2020-05-21T08:12:02.992" v="969"/>
          <ac:spMkLst>
            <pc:docMk/>
            <pc:sldMk cId="1523808582" sldId="260"/>
            <ac:spMk id="3" creationId="{FAE1B825-B1CC-4B0C-A276-0CF8F31444D9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13:15.023" v="974"/>
          <ac:spMkLst>
            <pc:docMk/>
            <pc:sldMk cId="1523808582" sldId="260"/>
            <ac:spMk id="9" creationId="{68BDBE5C-BBE9-4E89-BEE5-DEB6EAB8702D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13:15.023" v="974"/>
          <ac:spMkLst>
            <pc:docMk/>
            <pc:sldMk cId="1523808582" sldId="260"/>
            <ac:spMk id="13" creationId="{DFC4168B-AA75-4715-9B96-CF84B170A68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13:15.023" v="974"/>
          <ac:spMkLst>
            <pc:docMk/>
            <pc:sldMk cId="1523808582" sldId="260"/>
            <ac:spMk id="18" creationId="{4FD69FDD-BA96-4954-ADAC-DA35030A0CBE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13:15.023" v="974"/>
          <ac:spMkLst>
            <pc:docMk/>
            <pc:sldMk cId="1523808582" sldId="260"/>
            <ac:spMk id="20" creationId="{21026ED8-45A7-435A-B4ED-2DDAD6EEDCC7}"/>
          </ac:spMkLst>
        </pc:spChg>
        <pc:graphicFrameChg chg="add mod modGraphic">
          <ac:chgData name="Justyna  Kulma Mazurek" userId="S::justynakulmamazurek@spdebewielkie.onmicrosoft.com::3adf77ed-16fb-44fa-9b46-446a394c693f" providerId="AD" clId="Web-{FA6D08A4-D532-8F72-D2D8-C8379E38A472}" dt="2020-05-21T08:13:15.023" v="974"/>
          <ac:graphicFrameMkLst>
            <pc:docMk/>
            <pc:sldMk cId="1523808582" sldId="260"/>
            <ac:graphicFrameMk id="5" creationId="{4CDA8133-AB3D-401A-8060-714C09023CD3}"/>
          </ac:graphicFrameMkLst>
        </pc:graphicFrameChg>
        <pc:cxnChg chg="add del">
          <ac:chgData name="Justyna  Kulma Mazurek" userId="S::justynakulmamazurek@spdebewielkie.onmicrosoft.com::3adf77ed-16fb-44fa-9b46-446a394c693f" providerId="AD" clId="Web-{FA6D08A4-D532-8F72-D2D8-C8379E38A472}" dt="2020-05-21T08:13:15.023" v="974"/>
          <ac:cxnSpMkLst>
            <pc:docMk/>
            <pc:sldMk cId="1523808582" sldId="260"/>
            <ac:cxnSpMk id="11" creationId="{2752F38C-F560-47AA-90AD-209F39C04150}"/>
          </ac:cxnSpMkLst>
        </pc:cxnChg>
      </pc:sldChg>
      <pc:sldChg chg="addSp modSp new mod setBg">
        <pc:chgData name="Justyna  Kulma Mazurek" userId="S::justynakulmamazurek@spdebewielkie.onmicrosoft.com::3adf77ed-16fb-44fa-9b46-446a394c693f" providerId="AD" clId="Web-{FA6D08A4-D532-8F72-D2D8-C8379E38A472}" dt="2020-05-21T08:07:40.651" v="821" actId="20577"/>
        <pc:sldMkLst>
          <pc:docMk/>
          <pc:sldMk cId="3032116436" sldId="261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07:10.870" v="782"/>
          <ac:spMkLst>
            <pc:docMk/>
            <pc:sldMk cId="3032116436" sldId="261"/>
            <ac:spMk id="2" creationId="{9178B32A-3907-46F4-B8B7-84B8CB4E3074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08:07:40.651" v="821" actId="20577"/>
          <ac:spMkLst>
            <pc:docMk/>
            <pc:sldMk cId="3032116436" sldId="261"/>
            <ac:spMk id="3" creationId="{58E6D8AE-7F37-409F-83FD-A6C5015BC1D4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07:10.870" v="782"/>
          <ac:spMkLst>
            <pc:docMk/>
            <pc:sldMk cId="3032116436" sldId="261"/>
            <ac:spMk id="8" creationId="{3558DB37-9FEE-48A2-8578-ED0401573943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07:10.870" v="782"/>
          <ac:spMkLst>
            <pc:docMk/>
            <pc:sldMk cId="3032116436" sldId="261"/>
            <ac:spMk id="10" creationId="{5F7FCCA6-00E2-4F74-A105-0D769872F243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07:10.870" v="782"/>
          <ac:spMkLst>
            <pc:docMk/>
            <pc:sldMk cId="3032116436" sldId="261"/>
            <ac:spMk id="12" creationId="{9B834327-03F1-4931-8261-971373A5A694}"/>
          </ac:spMkLst>
        </pc:sp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08:23:43.266" v="1324" actId="20577"/>
        <pc:sldMkLst>
          <pc:docMk/>
          <pc:sldMk cId="2676437245" sldId="262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23:30.329" v="1321"/>
          <ac:spMkLst>
            <pc:docMk/>
            <pc:sldMk cId="2676437245" sldId="262"/>
            <ac:spMk id="2" creationId="{4F1EEE4C-970C-45CA-AC38-5DF499F5EFB2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08:23:43.266" v="1324" actId="20577"/>
          <ac:spMkLst>
            <pc:docMk/>
            <pc:sldMk cId="2676437245" sldId="262"/>
            <ac:spMk id="3" creationId="{B4541FED-F697-4C7F-83DF-84C4C9E67CCB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23:30.329" v="1321"/>
          <ac:spMkLst>
            <pc:docMk/>
            <pc:sldMk cId="2676437245" sldId="262"/>
            <ac:spMk id="8" creationId="{3741B58E-3B65-4A01-A276-975AB2CF8A08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23:30.329" v="1321"/>
          <ac:spMkLst>
            <pc:docMk/>
            <pc:sldMk cId="2676437245" sldId="262"/>
            <ac:spMk id="10" creationId="{7AAC67C3-831B-4AB1-A259-DFB839CAFAFC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23:30.329" v="1321"/>
          <ac:spMkLst>
            <pc:docMk/>
            <pc:sldMk cId="2676437245" sldId="262"/>
            <ac:spMk id="12" creationId="{FCAEED9E-BB91-43A0-911B-1ACD8803E3CE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3:30.329" v="1321"/>
          <ac:spMkLst>
            <pc:docMk/>
            <pc:sldMk cId="2676437245" sldId="262"/>
            <ac:spMk id="17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3:30.329" v="1321"/>
          <ac:spMkLst>
            <pc:docMk/>
            <pc:sldMk cId="2676437245" sldId="262"/>
            <ac:spMk id="21" creationId="{14552793-7DFF-4EC7-AC69-D34A75D01880}"/>
          </ac:spMkLst>
        </pc:spChg>
        <pc:cxnChg chg="add">
          <ac:chgData name="Justyna  Kulma Mazurek" userId="S::justynakulmamazurek@spdebewielkie.onmicrosoft.com::3adf77ed-16fb-44fa-9b46-446a394c693f" providerId="AD" clId="Web-{FA6D08A4-D532-8F72-D2D8-C8379E38A472}" dt="2020-05-21T08:23:30.329" v="1321"/>
          <ac:cxnSpMkLst>
            <pc:docMk/>
            <pc:sldMk cId="2676437245" sldId="262"/>
            <ac:cxnSpMk id="19" creationId="{9F09C252-16FE-4557-AD6D-BB5CA773496C}"/>
          </ac:cxnSpMkLst>
        </pc:cxn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10:47:26.980" v="2331" actId="20577"/>
        <pc:sldMkLst>
          <pc:docMk/>
          <pc:sldMk cId="2417719235" sldId="263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23:17.970" v="1320"/>
          <ac:spMkLst>
            <pc:docMk/>
            <pc:sldMk cId="2417719235" sldId="263"/>
            <ac:spMk id="2" creationId="{DF5BBD18-614F-4A0D-8093-B775FCF11DEC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10:47:26.980" v="2331" actId="20577"/>
          <ac:spMkLst>
            <pc:docMk/>
            <pc:sldMk cId="2417719235" sldId="263"/>
            <ac:spMk id="3" creationId="{BC7AC8F4-F8BE-4677-8B3F-347341DCA0E7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15:57.021" v="1042"/>
          <ac:spMkLst>
            <pc:docMk/>
            <pc:sldMk cId="2417719235" sldId="263"/>
            <ac:spMk id="8" creationId="{C8DD82D3-D002-45B0-B16A-82B3DA4EFDDB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15:57.021" v="1042"/>
          <ac:spMkLst>
            <pc:docMk/>
            <pc:sldMk cId="2417719235" sldId="263"/>
            <ac:spMk id="12" creationId="{14552793-7DFF-4EC7-AC69-D34A75D01880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23:17.970" v="1320"/>
          <ac:spMkLst>
            <pc:docMk/>
            <pc:sldMk cId="2417719235" sldId="263"/>
            <ac:spMk id="17" creationId="{3741B58E-3B65-4A01-A276-975AB2CF8A08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23:17.970" v="1320"/>
          <ac:spMkLst>
            <pc:docMk/>
            <pc:sldMk cId="2417719235" sldId="263"/>
            <ac:spMk id="19" creationId="{7AAC67C3-831B-4AB1-A259-DFB839CAFAFC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08:23:17.970" v="1320"/>
          <ac:spMkLst>
            <pc:docMk/>
            <pc:sldMk cId="2417719235" sldId="263"/>
            <ac:spMk id="21" creationId="{FCAEED9E-BB91-43A0-911B-1ACD8803E3CE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3:17.970" v="1320"/>
          <ac:spMkLst>
            <pc:docMk/>
            <pc:sldMk cId="2417719235" sldId="263"/>
            <ac:spMk id="26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3:17.970" v="1320"/>
          <ac:spMkLst>
            <pc:docMk/>
            <pc:sldMk cId="2417719235" sldId="263"/>
            <ac:spMk id="30" creationId="{14552793-7DFF-4EC7-AC69-D34A75D01880}"/>
          </ac:spMkLst>
        </pc:spChg>
        <pc:cxnChg chg="add del">
          <ac:chgData name="Justyna  Kulma Mazurek" userId="S::justynakulmamazurek@spdebewielkie.onmicrosoft.com::3adf77ed-16fb-44fa-9b46-446a394c693f" providerId="AD" clId="Web-{FA6D08A4-D532-8F72-D2D8-C8379E38A472}" dt="2020-05-21T08:15:57.021" v="1042"/>
          <ac:cxnSpMkLst>
            <pc:docMk/>
            <pc:sldMk cId="2417719235" sldId="263"/>
            <ac:cxnSpMk id="10" creationId="{9F09C252-16FE-4557-AD6D-BB5CA773496C}"/>
          </ac:cxnSpMkLst>
        </pc:cxnChg>
        <pc:cxnChg chg="add">
          <ac:chgData name="Justyna  Kulma Mazurek" userId="S::justynakulmamazurek@spdebewielkie.onmicrosoft.com::3adf77ed-16fb-44fa-9b46-446a394c693f" providerId="AD" clId="Web-{FA6D08A4-D532-8F72-D2D8-C8379E38A472}" dt="2020-05-21T08:23:17.970" v="1320"/>
          <ac:cxnSpMkLst>
            <pc:docMk/>
            <pc:sldMk cId="2417719235" sldId="263"/>
            <ac:cxnSpMk id="28" creationId="{9F09C252-16FE-4557-AD6D-BB5CA773496C}"/>
          </ac:cxnSpMkLst>
        </pc:cxn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10:49:00.324" v="2367"/>
        <pc:sldMkLst>
          <pc:docMk/>
          <pc:sldMk cId="1088732743" sldId="264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10:49:00.324" v="2367"/>
          <ac:spMkLst>
            <pc:docMk/>
            <pc:sldMk cId="1088732743" sldId="264"/>
            <ac:spMk id="2" creationId="{31E9521C-50B7-478A-AC9F-2A15CA068B4E}"/>
          </ac:spMkLst>
        </pc:spChg>
        <pc:spChg chg="add del mod">
          <ac:chgData name="Justyna  Kulma Mazurek" userId="S::justynakulmamazurek@spdebewielkie.onmicrosoft.com::3adf77ed-16fb-44fa-9b46-446a394c693f" providerId="AD" clId="Web-{FA6D08A4-D532-8F72-D2D8-C8379E38A472}" dt="2020-05-21T10:49:00.324" v="2367"/>
          <ac:spMkLst>
            <pc:docMk/>
            <pc:sldMk cId="1088732743" sldId="264"/>
            <ac:spMk id="3" creationId="{704CFC2C-1961-47B3-8CA5-BBDDA0F0E2DC}"/>
          </ac:spMkLst>
        </pc:spChg>
        <pc:spChg chg="add del mod">
          <ac:chgData name="Justyna  Kulma Mazurek" userId="S::justynakulmamazurek@spdebewielkie.onmicrosoft.com::3adf77ed-16fb-44fa-9b46-446a394c693f" providerId="AD" clId="Web-{FA6D08A4-D532-8F72-D2D8-C8379E38A472}" dt="2020-05-21T08:22:27.955" v="1306"/>
          <ac:spMkLst>
            <pc:docMk/>
            <pc:sldMk cId="1088732743" sldId="264"/>
            <ac:spMk id="5" creationId="{0254CE33-0A39-417B-975F-DB2AA78E7B00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10:49:00.324" v="2367"/>
          <ac:spMkLst>
            <pc:docMk/>
            <pc:sldMk cId="1088732743" sldId="264"/>
            <ac:spMk id="8" creationId="{C8DD82D3-D002-45B0-B16A-82B3DA4EFDDB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10:49:00.324" v="2367"/>
          <ac:spMkLst>
            <pc:docMk/>
            <pc:sldMk cId="1088732743" sldId="264"/>
            <ac:spMk id="12" creationId="{14552793-7DFF-4EC7-AC69-D34A75D01880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49:00.324" v="2367"/>
          <ac:spMkLst>
            <pc:docMk/>
            <pc:sldMk cId="1088732743" sldId="264"/>
            <ac:spMk id="17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49:00.324" v="2367"/>
          <ac:spMkLst>
            <pc:docMk/>
            <pc:sldMk cId="1088732743" sldId="264"/>
            <ac:spMk id="21" creationId="{01E907E6-DC1F-49A9-A946-CEB2CB330FE2}"/>
          </ac:spMkLst>
        </pc:spChg>
        <pc:cxnChg chg="add del">
          <ac:chgData name="Justyna  Kulma Mazurek" userId="S::justynakulmamazurek@spdebewielkie.onmicrosoft.com::3adf77ed-16fb-44fa-9b46-446a394c693f" providerId="AD" clId="Web-{FA6D08A4-D532-8F72-D2D8-C8379E38A472}" dt="2020-05-21T10:49:00.324" v="2367"/>
          <ac:cxnSpMkLst>
            <pc:docMk/>
            <pc:sldMk cId="1088732743" sldId="264"/>
            <ac:cxnSpMk id="10" creationId="{9F09C252-16FE-4557-AD6D-BB5CA773496C}"/>
          </ac:cxnSpMkLst>
        </pc:cxnChg>
        <pc:cxnChg chg="add">
          <ac:chgData name="Justyna  Kulma Mazurek" userId="S::justynakulmamazurek@spdebewielkie.onmicrosoft.com::3adf77ed-16fb-44fa-9b46-446a394c693f" providerId="AD" clId="Web-{FA6D08A4-D532-8F72-D2D8-C8379E38A472}" dt="2020-05-21T10:49:00.324" v="2367"/>
          <ac:cxnSpMkLst>
            <pc:docMk/>
            <pc:sldMk cId="1088732743" sldId="264"/>
            <ac:cxnSpMk id="19" creationId="{9F09C252-16FE-4557-AD6D-BB5CA773496C}"/>
          </ac:cxnSpMkLst>
        </pc:cxnChg>
      </pc:sldChg>
      <pc:sldChg chg="addSp modSp new del mod setBg">
        <pc:chgData name="Justyna  Kulma Mazurek" userId="S::justynakulmamazurek@spdebewielkie.onmicrosoft.com::3adf77ed-16fb-44fa-9b46-446a394c693f" providerId="AD" clId="Web-{FA6D08A4-D532-8F72-D2D8-C8379E38A472}" dt="2020-05-21T10:49:55.996" v="2368"/>
        <pc:sldMkLst>
          <pc:docMk/>
          <pc:sldMk cId="1054297761" sldId="265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25:00.031" v="1347"/>
          <ac:spMkLst>
            <pc:docMk/>
            <pc:sldMk cId="1054297761" sldId="265"/>
            <ac:spMk id="2" creationId="{22A0808B-E6BE-4E82-A3B5-6BD9AF206116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08:25:00.031" v="1347"/>
          <ac:spMkLst>
            <pc:docMk/>
            <pc:sldMk cId="1054297761" sldId="265"/>
            <ac:spMk id="3" creationId="{A3ABC556-6257-47DA-8FCE-6F7894C40E04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5:00.031" v="1347"/>
          <ac:spMkLst>
            <pc:docMk/>
            <pc:sldMk cId="1054297761" sldId="265"/>
            <ac:spMk id="8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5:00.031" v="1347"/>
          <ac:spMkLst>
            <pc:docMk/>
            <pc:sldMk cId="1054297761" sldId="265"/>
            <ac:spMk id="12" creationId="{14552793-7DFF-4EC7-AC69-D34A75D01880}"/>
          </ac:spMkLst>
        </pc:spChg>
        <pc:cxnChg chg="add">
          <ac:chgData name="Justyna  Kulma Mazurek" userId="S::justynakulmamazurek@spdebewielkie.onmicrosoft.com::3adf77ed-16fb-44fa-9b46-446a394c693f" providerId="AD" clId="Web-{FA6D08A4-D532-8F72-D2D8-C8379E38A472}" dt="2020-05-21T08:25:00.031" v="1347"/>
          <ac:cxnSpMkLst>
            <pc:docMk/>
            <pc:sldMk cId="1054297761" sldId="265"/>
            <ac:cxnSpMk id="10" creationId="{9F09C252-16FE-4557-AD6D-BB5CA773496C}"/>
          </ac:cxnSpMkLst>
        </pc:cxnChg>
      </pc:sldChg>
      <pc:sldChg chg="addSp modSp new mod setBg">
        <pc:chgData name="Justyna  Kulma Mazurek" userId="S::justynakulmamazurek@spdebewielkie.onmicrosoft.com::3adf77ed-16fb-44fa-9b46-446a394c693f" providerId="AD" clId="Web-{FA6D08A4-D532-8F72-D2D8-C8379E38A472}" dt="2020-05-21T08:26:16.812" v="1362" actId="20577"/>
        <pc:sldMkLst>
          <pc:docMk/>
          <pc:sldMk cId="2892883919" sldId="266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25:24.265" v="1348"/>
          <ac:spMkLst>
            <pc:docMk/>
            <pc:sldMk cId="2892883919" sldId="266"/>
            <ac:spMk id="2" creationId="{D33C6B4C-055D-4F90-9106-F3E688AC68B1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08:26:16.812" v="1362" actId="20577"/>
          <ac:spMkLst>
            <pc:docMk/>
            <pc:sldMk cId="2892883919" sldId="266"/>
            <ac:spMk id="3" creationId="{883CFC19-9290-47F3-9002-2176F7B729DC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5:24.265" v="1348"/>
          <ac:spMkLst>
            <pc:docMk/>
            <pc:sldMk cId="2892883919" sldId="266"/>
            <ac:spMk id="8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25:24.265" v="1348"/>
          <ac:spMkLst>
            <pc:docMk/>
            <pc:sldMk cId="2892883919" sldId="266"/>
            <ac:spMk id="12" creationId="{14552793-7DFF-4EC7-AC69-D34A75D01880}"/>
          </ac:spMkLst>
        </pc:spChg>
        <pc:cxnChg chg="add">
          <ac:chgData name="Justyna  Kulma Mazurek" userId="S::justynakulmamazurek@spdebewielkie.onmicrosoft.com::3adf77ed-16fb-44fa-9b46-446a394c693f" providerId="AD" clId="Web-{FA6D08A4-D532-8F72-D2D8-C8379E38A472}" dt="2020-05-21T08:25:24.265" v="1348"/>
          <ac:cxnSpMkLst>
            <pc:docMk/>
            <pc:sldMk cId="2892883919" sldId="266"/>
            <ac:cxnSpMk id="10" creationId="{9F09C252-16FE-4557-AD6D-BB5CA773496C}"/>
          </ac:cxnSpMkLst>
        </pc:cxn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10:50:58.418" v="2373" actId="20577"/>
        <pc:sldMkLst>
          <pc:docMk/>
          <pc:sldMk cId="3689811842" sldId="267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25:33.172" v="1349"/>
          <ac:spMkLst>
            <pc:docMk/>
            <pc:sldMk cId="3689811842" sldId="267"/>
            <ac:spMk id="2" creationId="{5B5B5AAF-4A77-4109-9869-B1D4CC045AA8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10:50:58.418" v="2373" actId="20577"/>
          <ac:spMkLst>
            <pc:docMk/>
            <pc:sldMk cId="3689811842" sldId="267"/>
            <ac:spMk id="3" creationId="{E0DEF801-FDE4-4E4C-BBD1-BC418CD6CBBA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10:50:38.043" v="2372"/>
          <ac:spMkLst>
            <pc:docMk/>
            <pc:sldMk cId="3689811842" sldId="267"/>
            <ac:spMk id="8" creationId="{C8DD82D3-D002-45B0-B16A-82B3DA4EFDDB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10:50:38.043" v="2372"/>
          <ac:spMkLst>
            <pc:docMk/>
            <pc:sldMk cId="3689811842" sldId="267"/>
            <ac:spMk id="12" creationId="{14552793-7DFF-4EC7-AC69-D34A75D01880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50:38.043" v="2372"/>
          <ac:spMkLst>
            <pc:docMk/>
            <pc:sldMk cId="3689811842" sldId="267"/>
            <ac:spMk id="17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50:38.043" v="2372"/>
          <ac:spMkLst>
            <pc:docMk/>
            <pc:sldMk cId="3689811842" sldId="267"/>
            <ac:spMk id="21" creationId="{14552793-7DFF-4EC7-AC69-D34A75D01880}"/>
          </ac:spMkLst>
        </pc:spChg>
        <pc:cxnChg chg="add del">
          <ac:chgData name="Justyna  Kulma Mazurek" userId="S::justynakulmamazurek@spdebewielkie.onmicrosoft.com::3adf77ed-16fb-44fa-9b46-446a394c693f" providerId="AD" clId="Web-{FA6D08A4-D532-8F72-D2D8-C8379E38A472}" dt="2020-05-21T10:50:38.043" v="2372"/>
          <ac:cxnSpMkLst>
            <pc:docMk/>
            <pc:sldMk cId="3689811842" sldId="267"/>
            <ac:cxnSpMk id="10" creationId="{9F09C252-16FE-4557-AD6D-BB5CA773496C}"/>
          </ac:cxnSpMkLst>
        </pc:cxnChg>
        <pc:cxnChg chg="add">
          <ac:chgData name="Justyna  Kulma Mazurek" userId="S::justynakulmamazurek@spdebewielkie.onmicrosoft.com::3adf77ed-16fb-44fa-9b46-446a394c693f" providerId="AD" clId="Web-{FA6D08A4-D532-8F72-D2D8-C8379E38A472}" dt="2020-05-21T10:50:38.043" v="2372"/>
          <ac:cxnSpMkLst>
            <pc:docMk/>
            <pc:sldMk cId="3689811842" sldId="267"/>
            <ac:cxnSpMk id="19" creationId="{9F09C252-16FE-4557-AD6D-BB5CA773496C}"/>
          </ac:cxnSpMkLst>
        </pc:cxnChg>
      </pc:sldChg>
      <pc:sldChg chg="addSp delSp modSp new mod setBg">
        <pc:chgData name="Justyna  Kulma Mazurek" userId="S::justynakulmamazurek@spdebewielkie.onmicrosoft.com::3adf77ed-16fb-44fa-9b46-446a394c693f" providerId="AD" clId="Web-{FA6D08A4-D532-8F72-D2D8-C8379E38A472}" dt="2020-05-21T10:58:22.794" v="2523"/>
        <pc:sldMkLst>
          <pc:docMk/>
          <pc:sldMk cId="133458613" sldId="268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25:42.359" v="1350"/>
          <ac:spMkLst>
            <pc:docMk/>
            <pc:sldMk cId="133458613" sldId="268"/>
            <ac:spMk id="2" creationId="{385B47B7-8173-422B-878E-A11DC1B93B8E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10:58:22.794" v="2523"/>
          <ac:spMkLst>
            <pc:docMk/>
            <pc:sldMk cId="133458613" sldId="268"/>
            <ac:spMk id="3" creationId="{5FDB090F-0453-4B8F-9FA2-76FD2BA70405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10:58:22.794" v="2523"/>
          <ac:spMkLst>
            <pc:docMk/>
            <pc:sldMk cId="133458613" sldId="268"/>
            <ac:spMk id="8" creationId="{C8DD82D3-D002-45B0-B16A-82B3DA4EFDDB}"/>
          </ac:spMkLst>
        </pc:spChg>
        <pc:spChg chg="add del">
          <ac:chgData name="Justyna  Kulma Mazurek" userId="S::justynakulmamazurek@spdebewielkie.onmicrosoft.com::3adf77ed-16fb-44fa-9b46-446a394c693f" providerId="AD" clId="Web-{FA6D08A4-D532-8F72-D2D8-C8379E38A472}" dt="2020-05-21T10:58:22.794" v="2523"/>
          <ac:spMkLst>
            <pc:docMk/>
            <pc:sldMk cId="133458613" sldId="268"/>
            <ac:spMk id="12" creationId="{14552793-7DFF-4EC7-AC69-D34A75D01880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58:22.794" v="2523"/>
          <ac:spMkLst>
            <pc:docMk/>
            <pc:sldMk cId="133458613" sldId="268"/>
            <ac:spMk id="17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58:22.794" v="2523"/>
          <ac:spMkLst>
            <pc:docMk/>
            <pc:sldMk cId="133458613" sldId="268"/>
            <ac:spMk id="21" creationId="{14552793-7DFF-4EC7-AC69-D34A75D01880}"/>
          </ac:spMkLst>
        </pc:spChg>
        <pc:cxnChg chg="add del">
          <ac:chgData name="Justyna  Kulma Mazurek" userId="S::justynakulmamazurek@spdebewielkie.onmicrosoft.com::3adf77ed-16fb-44fa-9b46-446a394c693f" providerId="AD" clId="Web-{FA6D08A4-D532-8F72-D2D8-C8379E38A472}" dt="2020-05-21T10:58:22.794" v="2523"/>
          <ac:cxnSpMkLst>
            <pc:docMk/>
            <pc:sldMk cId="133458613" sldId="268"/>
            <ac:cxnSpMk id="10" creationId="{9F09C252-16FE-4557-AD6D-BB5CA773496C}"/>
          </ac:cxnSpMkLst>
        </pc:cxnChg>
        <pc:cxnChg chg="add">
          <ac:chgData name="Justyna  Kulma Mazurek" userId="S::justynakulmamazurek@spdebewielkie.onmicrosoft.com::3adf77ed-16fb-44fa-9b46-446a394c693f" providerId="AD" clId="Web-{FA6D08A4-D532-8F72-D2D8-C8379E38A472}" dt="2020-05-21T10:58:22.794" v="2523"/>
          <ac:cxnSpMkLst>
            <pc:docMk/>
            <pc:sldMk cId="133458613" sldId="268"/>
            <ac:cxnSpMk id="19" creationId="{9F09C252-16FE-4557-AD6D-BB5CA773496C}"/>
          </ac:cxnSpMkLst>
        </pc:cxnChg>
      </pc:sldChg>
      <pc:sldChg chg="addSp modSp new mod setBg">
        <pc:chgData name="Justyna  Kulma Mazurek" userId="S::justynakulmamazurek@spdebewielkie.onmicrosoft.com::3adf77ed-16fb-44fa-9b46-446a394c693f" providerId="AD" clId="Web-{FA6D08A4-D532-8F72-D2D8-C8379E38A472}" dt="2020-05-21T08:33:30.057" v="2329" actId="20577"/>
        <pc:sldMkLst>
          <pc:docMk/>
          <pc:sldMk cId="321413246" sldId="269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08:32:58.167" v="2324"/>
          <ac:spMkLst>
            <pc:docMk/>
            <pc:sldMk cId="321413246" sldId="269"/>
            <ac:spMk id="2" creationId="{BE0800DF-60ED-4034-BC2B-5A84FECBD46D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08:33:30.057" v="2329" actId="20577"/>
          <ac:spMkLst>
            <pc:docMk/>
            <pc:sldMk cId="321413246" sldId="269"/>
            <ac:spMk id="3" creationId="{D31D34A2-F4AA-4E24-96F9-3C2B56E4D338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32:58.167" v="2324"/>
          <ac:spMkLst>
            <pc:docMk/>
            <pc:sldMk cId="321413246" sldId="269"/>
            <ac:spMk id="8" creationId="{C8DD82D3-D002-45B0-B16A-82B3DA4EFDDB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08:32:58.167" v="2324"/>
          <ac:spMkLst>
            <pc:docMk/>
            <pc:sldMk cId="321413246" sldId="269"/>
            <ac:spMk id="12" creationId="{14552793-7DFF-4EC7-AC69-D34A75D01880}"/>
          </ac:spMkLst>
        </pc:spChg>
        <pc:cxnChg chg="add">
          <ac:chgData name="Justyna  Kulma Mazurek" userId="S::justynakulmamazurek@spdebewielkie.onmicrosoft.com::3adf77ed-16fb-44fa-9b46-446a394c693f" providerId="AD" clId="Web-{FA6D08A4-D532-8F72-D2D8-C8379E38A472}" dt="2020-05-21T08:32:58.167" v="2324"/>
          <ac:cxnSpMkLst>
            <pc:docMk/>
            <pc:sldMk cId="321413246" sldId="269"/>
            <ac:cxnSpMk id="10" creationId="{9F09C252-16FE-4557-AD6D-BB5CA773496C}"/>
          </ac:cxnSpMkLst>
        </pc:cxnChg>
      </pc:sldChg>
      <pc:sldChg chg="addSp modSp new mod setBg">
        <pc:chgData name="Justyna  Kulma Mazurek" userId="S::justynakulmamazurek@spdebewielkie.onmicrosoft.com::3adf77ed-16fb-44fa-9b46-446a394c693f" providerId="AD" clId="Web-{FA6D08A4-D532-8F72-D2D8-C8379E38A472}" dt="2020-05-21T10:48:24.402" v="2363"/>
        <pc:sldMkLst>
          <pc:docMk/>
          <pc:sldMk cId="3265146674" sldId="270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10:48:24.402" v="2363"/>
          <ac:spMkLst>
            <pc:docMk/>
            <pc:sldMk cId="3265146674" sldId="270"/>
            <ac:spMk id="2" creationId="{8CDC27D2-CC46-4957-8024-13DDE36D2702}"/>
          </ac:spMkLst>
        </pc:spChg>
        <pc:spChg chg="mod">
          <ac:chgData name="Justyna  Kulma Mazurek" userId="S::justynakulmamazurek@spdebewielkie.onmicrosoft.com::3adf77ed-16fb-44fa-9b46-446a394c693f" providerId="AD" clId="Web-{FA6D08A4-D532-8F72-D2D8-C8379E38A472}" dt="2020-05-21T10:48:24.402" v="2363"/>
          <ac:spMkLst>
            <pc:docMk/>
            <pc:sldMk cId="3265146674" sldId="270"/>
            <ac:spMk id="3" creationId="{7B5C0A7C-DCAF-4507-94C4-C3C8B4EE8D3D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48:24.402" v="2363"/>
          <ac:spMkLst>
            <pc:docMk/>
            <pc:sldMk cId="3265146674" sldId="270"/>
            <ac:spMk id="9" creationId="{67B74F2B-9534-4540-96B0-5C8E958B940F}"/>
          </ac:spMkLst>
        </pc:spChg>
        <pc:spChg chg="add">
          <ac:chgData name="Justyna  Kulma Mazurek" userId="S::justynakulmamazurek@spdebewielkie.onmicrosoft.com::3adf77ed-16fb-44fa-9b46-446a394c693f" providerId="AD" clId="Web-{FA6D08A4-D532-8F72-D2D8-C8379E38A472}" dt="2020-05-21T10:48:24.402" v="2363"/>
          <ac:spMkLst>
            <pc:docMk/>
            <pc:sldMk cId="3265146674" sldId="270"/>
            <ac:spMk id="13" creationId="{C1B60310-C5C3-46A0-A452-2A0B008434DA}"/>
          </ac:spMkLst>
        </pc:spChg>
        <pc:picChg chg="add">
          <ac:chgData name="Justyna  Kulma Mazurek" userId="S::justynakulmamazurek@spdebewielkie.onmicrosoft.com::3adf77ed-16fb-44fa-9b46-446a394c693f" providerId="AD" clId="Web-{FA6D08A4-D532-8F72-D2D8-C8379E38A472}" dt="2020-05-21T10:48:24.402" v="2363"/>
          <ac:picMkLst>
            <pc:docMk/>
            <pc:sldMk cId="3265146674" sldId="270"/>
            <ac:picMk id="5" creationId="{CBBE3257-3D30-4A8C-ACD9-E48E5E9650E8}"/>
          </ac:picMkLst>
        </pc:picChg>
        <pc:cxnChg chg="add">
          <ac:chgData name="Justyna  Kulma Mazurek" userId="S::justynakulmamazurek@spdebewielkie.onmicrosoft.com::3adf77ed-16fb-44fa-9b46-446a394c693f" providerId="AD" clId="Web-{FA6D08A4-D532-8F72-D2D8-C8379E38A472}" dt="2020-05-21T10:48:24.402" v="2363"/>
          <ac:cxnSpMkLst>
            <pc:docMk/>
            <pc:sldMk cId="3265146674" sldId="270"/>
            <ac:cxnSpMk id="11" creationId="{33BECB2B-2CFA-412C-880F-C4B60974936F}"/>
          </ac:cxnSpMkLst>
        </pc:cxnChg>
      </pc:sldChg>
      <pc:sldChg chg="modSp new del">
        <pc:chgData name="Justyna  Kulma Mazurek" userId="S::justynakulmamazurek@spdebewielkie.onmicrosoft.com::3adf77ed-16fb-44fa-9b46-446a394c693f" providerId="AD" clId="Web-{FA6D08A4-D532-8F72-D2D8-C8379E38A472}" dt="2020-05-21T10:55:42.434" v="2380"/>
        <pc:sldMkLst>
          <pc:docMk/>
          <pc:sldMk cId="2484751359" sldId="271"/>
        </pc:sldMkLst>
        <pc:spChg chg="mod">
          <ac:chgData name="Justyna  Kulma Mazurek" userId="S::justynakulmamazurek@spdebewielkie.onmicrosoft.com::3adf77ed-16fb-44fa-9b46-446a394c693f" providerId="AD" clId="Web-{FA6D08A4-D532-8F72-D2D8-C8379E38A472}" dt="2020-05-21T10:54:37.559" v="2377" actId="20577"/>
          <ac:spMkLst>
            <pc:docMk/>
            <pc:sldMk cId="2484751359" sldId="271"/>
            <ac:spMk id="2" creationId="{0796CBC1-1F63-4342-9F9E-61037FC7632A}"/>
          </ac:spMkLst>
        </pc:spChg>
      </pc:sldChg>
      <pc:sldMasterChg chg="del delSldLayout">
        <pc:chgData name="Justyna  Kulma Mazurek" userId="S::justynakulmamazurek@spdebewielkie.onmicrosoft.com::3adf77ed-16fb-44fa-9b46-446a394c693f" providerId="AD" clId="Web-{FA6D08A4-D532-8F72-D2D8-C8379E38A472}" dt="2020-05-21T07:40:07.574" v="102"/>
        <pc:sldMasterMkLst>
          <pc:docMk/>
          <pc:sldMasterMk cId="3926633689" sldId="2147483648"/>
        </pc:sldMasterMkLst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Justyna  Kulma Mazurek" userId="S::justynakulmamazurek@spdebewielkie.onmicrosoft.com::3adf77ed-16fb-44fa-9b46-446a394c693f" providerId="AD" clId="Web-{FA6D08A4-D532-8F72-D2D8-C8379E38A472}" dt="2020-05-21T07:40:07.574" v="102"/>
        <pc:sldMasterMkLst>
          <pc:docMk/>
          <pc:sldMasterMk cId="2432933644" sldId="2147483726"/>
        </pc:sldMasterMkLst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3332272834" sldId="2147483715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11936125" sldId="2147483716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2238098379" sldId="2147483717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2371347843" sldId="2147483718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673237901" sldId="2147483719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493812121" sldId="2147483720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1558564091" sldId="2147483721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2178038945" sldId="2147483722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167336677" sldId="2147483723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4120300625" sldId="2147483724"/>
          </pc:sldLayoutMkLst>
        </pc:sldLayoutChg>
        <pc:sldLayoutChg chg="add">
          <pc:chgData name="Justyna  Kulma Mazurek" userId="S::justynakulmamazurek@spdebewielkie.onmicrosoft.com::3adf77ed-16fb-44fa-9b46-446a394c693f" providerId="AD" clId="Web-{FA6D08A4-D532-8F72-D2D8-C8379E38A472}" dt="2020-05-21T07:40:07.574" v="102"/>
          <pc:sldLayoutMkLst>
            <pc:docMk/>
            <pc:sldMasterMk cId="2432933644" sldId="2147483726"/>
            <pc:sldLayoutMk cId="3791911647" sldId="214748372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BDDBD-36DB-49F3-BE1E-C074B84A74B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264DBF3-8D8B-4111-AE99-747AF3812216}">
      <dgm:prSet/>
      <dgm:spPr/>
      <dgm:t>
        <a:bodyPr/>
        <a:lstStyle/>
        <a:p>
          <a:pPr rtl="0"/>
          <a:r>
            <a:rPr lang="pl-PL" dirty="0"/>
            <a:t>Obecna sytuacja jest dla wszystkich nowością, nikt wcześniej nie spotkał się z tak szybko idącą zmianą całego naszego dotychczasowego świata i konsekwencjami, jakie te zmiany za sobą przyniosą. Szkołą zmieniła się całkowicie </a:t>
          </a:r>
          <a:br>
            <a:rPr lang="pl-PL" dirty="0">
              <a:latin typeface="Bookman Old Style" panose="020F0302020204030204"/>
            </a:rPr>
          </a:br>
          <a:r>
            <a:rPr lang="pl-PL" dirty="0"/>
            <a:t>i postawiono przed nią nowe zdalne zadania.</a:t>
          </a:r>
          <a:endParaRPr lang="en-US" dirty="0"/>
        </a:p>
      </dgm:t>
    </dgm:pt>
    <dgm:pt modelId="{97084A8B-54E4-418D-BDC2-2AACFB89CB62}" type="parTrans" cxnId="{EBAD3333-6F2B-4585-A7E2-4113F30D3AF4}">
      <dgm:prSet/>
      <dgm:spPr/>
      <dgm:t>
        <a:bodyPr/>
        <a:lstStyle/>
        <a:p>
          <a:endParaRPr lang="en-US"/>
        </a:p>
      </dgm:t>
    </dgm:pt>
    <dgm:pt modelId="{30A4AA35-A2FB-494E-B767-9D1905AF1A0E}" type="sibTrans" cxnId="{EBAD3333-6F2B-4585-A7E2-4113F30D3AF4}">
      <dgm:prSet/>
      <dgm:spPr/>
      <dgm:t>
        <a:bodyPr/>
        <a:lstStyle/>
        <a:p>
          <a:endParaRPr lang="en-US"/>
        </a:p>
      </dgm:t>
    </dgm:pt>
    <dgm:pt modelId="{FC034DD8-7FEA-4BA6-9F99-62B4E4D44775}">
      <dgm:prSet/>
      <dgm:spPr/>
      <dgm:t>
        <a:bodyPr/>
        <a:lstStyle/>
        <a:p>
          <a:r>
            <a:rPr lang="pl-PL" dirty="0"/>
            <a:t>Szkoła przeniesiona została do przestrzeni wirtualnej, co jeszcze kilka tygodni temu wydawać się mogło absurdem.</a:t>
          </a:r>
          <a:endParaRPr lang="en-US" dirty="0"/>
        </a:p>
      </dgm:t>
    </dgm:pt>
    <dgm:pt modelId="{2E510E75-AED6-4D70-9B31-60B323B5D36D}" type="parTrans" cxnId="{C627A5B3-F077-4535-ACCC-37D67C5A4FD4}">
      <dgm:prSet/>
      <dgm:spPr/>
      <dgm:t>
        <a:bodyPr/>
        <a:lstStyle/>
        <a:p>
          <a:endParaRPr lang="en-US"/>
        </a:p>
      </dgm:t>
    </dgm:pt>
    <dgm:pt modelId="{E58A5AD2-8775-41DF-99A1-847DEB6659AA}" type="sibTrans" cxnId="{C627A5B3-F077-4535-ACCC-37D67C5A4FD4}">
      <dgm:prSet/>
      <dgm:spPr/>
      <dgm:t>
        <a:bodyPr/>
        <a:lstStyle/>
        <a:p>
          <a:endParaRPr lang="en-US"/>
        </a:p>
      </dgm:t>
    </dgm:pt>
    <dgm:pt modelId="{63FD0785-8CA7-49C6-8672-3915D17143CF}" type="pres">
      <dgm:prSet presAssocID="{E81BDDBD-36DB-49F3-BE1E-C074B84A74BF}" presName="linear" presStyleCnt="0">
        <dgm:presLayoutVars>
          <dgm:animLvl val="lvl"/>
          <dgm:resizeHandles val="exact"/>
        </dgm:presLayoutVars>
      </dgm:prSet>
      <dgm:spPr/>
    </dgm:pt>
    <dgm:pt modelId="{E44024CD-ED60-4929-819D-16B2BF064E13}" type="pres">
      <dgm:prSet presAssocID="{0264DBF3-8D8B-4111-AE99-747AF381221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8A6415B-3218-4D65-B99E-FB4FD2C84D86}" type="pres">
      <dgm:prSet presAssocID="{30A4AA35-A2FB-494E-B767-9D1905AF1A0E}" presName="spacer" presStyleCnt="0"/>
      <dgm:spPr/>
    </dgm:pt>
    <dgm:pt modelId="{E105EF3F-D3B6-4CEF-A234-E1511FFED8F3}" type="pres">
      <dgm:prSet presAssocID="{FC034DD8-7FEA-4BA6-9F99-62B4E4D4477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0AF3C1C-F61C-472B-BB19-6EBACF402E0D}" type="presOf" srcId="{E81BDDBD-36DB-49F3-BE1E-C074B84A74BF}" destId="{63FD0785-8CA7-49C6-8672-3915D17143CF}" srcOrd="0" destOrd="0" presId="urn:microsoft.com/office/officeart/2005/8/layout/vList2"/>
    <dgm:cxn modelId="{4840D81C-0146-455D-865C-20A7D3122BA1}" type="presOf" srcId="{0264DBF3-8D8B-4111-AE99-747AF3812216}" destId="{E44024CD-ED60-4929-819D-16B2BF064E13}" srcOrd="0" destOrd="0" presId="urn:microsoft.com/office/officeart/2005/8/layout/vList2"/>
    <dgm:cxn modelId="{EBAD3333-6F2B-4585-A7E2-4113F30D3AF4}" srcId="{E81BDDBD-36DB-49F3-BE1E-C074B84A74BF}" destId="{0264DBF3-8D8B-4111-AE99-747AF3812216}" srcOrd="0" destOrd="0" parTransId="{97084A8B-54E4-418D-BDC2-2AACFB89CB62}" sibTransId="{30A4AA35-A2FB-494E-B767-9D1905AF1A0E}"/>
    <dgm:cxn modelId="{C627A5B3-F077-4535-ACCC-37D67C5A4FD4}" srcId="{E81BDDBD-36DB-49F3-BE1E-C074B84A74BF}" destId="{FC034DD8-7FEA-4BA6-9F99-62B4E4D44775}" srcOrd="1" destOrd="0" parTransId="{2E510E75-AED6-4D70-9B31-60B323B5D36D}" sibTransId="{E58A5AD2-8775-41DF-99A1-847DEB6659AA}"/>
    <dgm:cxn modelId="{1E66D1F5-9DCE-4542-AA91-FEE8E9FABC9F}" type="presOf" srcId="{FC034DD8-7FEA-4BA6-9F99-62B4E4D44775}" destId="{E105EF3F-D3B6-4CEF-A234-E1511FFED8F3}" srcOrd="0" destOrd="0" presId="urn:microsoft.com/office/officeart/2005/8/layout/vList2"/>
    <dgm:cxn modelId="{F1ABB2FA-9CAC-41B9-851B-2881026C3632}" type="presParOf" srcId="{63FD0785-8CA7-49C6-8672-3915D17143CF}" destId="{E44024CD-ED60-4929-819D-16B2BF064E13}" srcOrd="0" destOrd="0" presId="urn:microsoft.com/office/officeart/2005/8/layout/vList2"/>
    <dgm:cxn modelId="{D18ECCAE-CDD3-4EEF-A88D-8074A46DF654}" type="presParOf" srcId="{63FD0785-8CA7-49C6-8672-3915D17143CF}" destId="{78A6415B-3218-4D65-B99E-FB4FD2C84D86}" srcOrd="1" destOrd="0" presId="urn:microsoft.com/office/officeart/2005/8/layout/vList2"/>
    <dgm:cxn modelId="{A810B7DB-2967-492C-8527-A1FB3D9EA15A}" type="presParOf" srcId="{63FD0785-8CA7-49C6-8672-3915D17143CF}" destId="{E105EF3F-D3B6-4CEF-A234-E1511FFED8F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3691D-AB8F-4D92-9977-3B112092CBC9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05111D86-AF4E-4F91-A49A-F9ECF8E3B24F}">
      <dgm:prSet/>
      <dgm:spPr/>
      <dgm:t>
        <a:bodyPr/>
        <a:lstStyle/>
        <a:p>
          <a:r>
            <a:rPr lang="pl-PL"/>
            <a:t>Nadal </a:t>
          </a:r>
          <a:r>
            <a:rPr lang="pl-PL" b="1"/>
            <a:t>dobrem nadrzędnym jest dobro ucznia</a:t>
          </a:r>
          <a:r>
            <a:rPr lang="pl-PL"/>
            <a:t>. Sytuacja jest wyjątkowa i tak też powinniśmy wszyscy ja traktować.</a:t>
          </a:r>
          <a:endParaRPr lang="en-US"/>
        </a:p>
      </dgm:t>
    </dgm:pt>
    <dgm:pt modelId="{8186641D-5F25-4F59-8097-6C81F8D05A9A}" type="parTrans" cxnId="{1B6E7229-3FD2-46F3-BCF7-6015CEC0D858}">
      <dgm:prSet/>
      <dgm:spPr/>
      <dgm:t>
        <a:bodyPr/>
        <a:lstStyle/>
        <a:p>
          <a:endParaRPr lang="en-US"/>
        </a:p>
      </dgm:t>
    </dgm:pt>
    <dgm:pt modelId="{18A52064-85A9-4EAC-977B-9F4CEC91CB66}" type="sibTrans" cxnId="{1B6E7229-3FD2-46F3-BCF7-6015CEC0D858}">
      <dgm:prSet/>
      <dgm:spPr/>
      <dgm:t>
        <a:bodyPr/>
        <a:lstStyle/>
        <a:p>
          <a:endParaRPr lang="en-US"/>
        </a:p>
      </dgm:t>
    </dgm:pt>
    <dgm:pt modelId="{0257470B-1FDE-48DA-9962-A82E4395675A}">
      <dgm:prSet/>
      <dgm:spPr/>
      <dgm:t>
        <a:bodyPr/>
        <a:lstStyle/>
        <a:p>
          <a:r>
            <a:rPr lang="pl-PL" b="1"/>
            <a:t>Uczniowie potrzebują wsparcia </a:t>
          </a:r>
          <a:endParaRPr lang="en-US"/>
        </a:p>
      </dgm:t>
    </dgm:pt>
    <dgm:pt modelId="{A707E421-C8B9-45A4-93D9-A4C1CA87B6C7}" type="parTrans" cxnId="{E5E1DEB7-F292-4F5D-B4FA-7FAD9D8BC7A6}">
      <dgm:prSet/>
      <dgm:spPr/>
      <dgm:t>
        <a:bodyPr/>
        <a:lstStyle/>
        <a:p>
          <a:endParaRPr lang="en-US"/>
        </a:p>
      </dgm:t>
    </dgm:pt>
    <dgm:pt modelId="{D1D6015C-E014-42E3-B9B1-EBD637ABCB05}" type="sibTrans" cxnId="{E5E1DEB7-F292-4F5D-B4FA-7FAD9D8BC7A6}">
      <dgm:prSet/>
      <dgm:spPr/>
      <dgm:t>
        <a:bodyPr/>
        <a:lstStyle/>
        <a:p>
          <a:endParaRPr lang="en-US"/>
        </a:p>
      </dgm:t>
    </dgm:pt>
    <dgm:pt modelId="{3A985F65-4099-4680-B07E-EAA572F84EAD}">
      <dgm:prSet/>
      <dgm:spPr/>
      <dgm:t>
        <a:bodyPr/>
        <a:lstStyle/>
        <a:p>
          <a:r>
            <a:rPr lang="pl-PL"/>
            <a:t>Wsparcie jest pojęciem bardzo ogólnym, wspierać, to przede wszystkim być dla kogoś dostępnym, dawać mu do zrozumienia, że zawsze może przyjść i porozmawiać o swoim problemie, wątpliwościach czy zwrócić się o pomoc w chwili zwątpienia i załamania.</a:t>
          </a:r>
          <a:endParaRPr lang="en-US"/>
        </a:p>
      </dgm:t>
    </dgm:pt>
    <dgm:pt modelId="{02756ACD-4E73-45E2-B3E5-D3E941AABE15}" type="parTrans" cxnId="{E11D034B-4DD6-4855-AFC3-B7ADAC888A13}">
      <dgm:prSet/>
      <dgm:spPr/>
      <dgm:t>
        <a:bodyPr/>
        <a:lstStyle/>
        <a:p>
          <a:endParaRPr lang="en-US"/>
        </a:p>
      </dgm:t>
    </dgm:pt>
    <dgm:pt modelId="{44A92F00-B5FF-40B2-832D-A86930C0644D}" type="sibTrans" cxnId="{E11D034B-4DD6-4855-AFC3-B7ADAC888A13}">
      <dgm:prSet/>
      <dgm:spPr/>
      <dgm:t>
        <a:bodyPr/>
        <a:lstStyle/>
        <a:p>
          <a:endParaRPr lang="en-US"/>
        </a:p>
      </dgm:t>
    </dgm:pt>
    <dgm:pt modelId="{D4EAEEC3-7487-4126-AC60-063AA3DBCED2}" type="pres">
      <dgm:prSet presAssocID="{C7E3691D-AB8F-4D92-9977-3B112092CBC9}" presName="linear" presStyleCnt="0">
        <dgm:presLayoutVars>
          <dgm:animLvl val="lvl"/>
          <dgm:resizeHandles val="exact"/>
        </dgm:presLayoutVars>
      </dgm:prSet>
      <dgm:spPr/>
    </dgm:pt>
    <dgm:pt modelId="{0F275A34-7ACF-4168-8A2B-E1D8A5683891}" type="pres">
      <dgm:prSet presAssocID="{05111D86-AF4E-4F91-A49A-F9ECF8E3B24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202DEF-CB70-49A0-A9BC-8508D389B89B}" type="pres">
      <dgm:prSet presAssocID="{18A52064-85A9-4EAC-977B-9F4CEC91CB66}" presName="spacer" presStyleCnt="0"/>
      <dgm:spPr/>
    </dgm:pt>
    <dgm:pt modelId="{4CDAEA7A-681D-4C6C-964B-D7A0CF372129}" type="pres">
      <dgm:prSet presAssocID="{0257470B-1FDE-48DA-9962-A82E439567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47DB56-6ED0-4274-9126-2F608CB67BA8}" type="pres">
      <dgm:prSet presAssocID="{D1D6015C-E014-42E3-B9B1-EBD637ABCB05}" presName="spacer" presStyleCnt="0"/>
      <dgm:spPr/>
    </dgm:pt>
    <dgm:pt modelId="{CF37E991-586A-4579-A2EF-5390680071D0}" type="pres">
      <dgm:prSet presAssocID="{3A985F65-4099-4680-B07E-EAA572F84EA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15FE1C-1B24-4880-8BB0-D20A2675750C}" type="presOf" srcId="{C7E3691D-AB8F-4D92-9977-3B112092CBC9}" destId="{D4EAEEC3-7487-4126-AC60-063AA3DBCED2}" srcOrd="0" destOrd="0" presId="urn:microsoft.com/office/officeart/2005/8/layout/vList2"/>
    <dgm:cxn modelId="{81019126-DB34-4991-9FD8-26D62C987F42}" type="presOf" srcId="{3A985F65-4099-4680-B07E-EAA572F84EAD}" destId="{CF37E991-586A-4579-A2EF-5390680071D0}" srcOrd="0" destOrd="0" presId="urn:microsoft.com/office/officeart/2005/8/layout/vList2"/>
    <dgm:cxn modelId="{A3F51A28-EF5B-4445-8CA6-ABD41B2C047C}" type="presOf" srcId="{05111D86-AF4E-4F91-A49A-F9ECF8E3B24F}" destId="{0F275A34-7ACF-4168-8A2B-E1D8A5683891}" srcOrd="0" destOrd="0" presId="urn:microsoft.com/office/officeart/2005/8/layout/vList2"/>
    <dgm:cxn modelId="{1B6E7229-3FD2-46F3-BCF7-6015CEC0D858}" srcId="{C7E3691D-AB8F-4D92-9977-3B112092CBC9}" destId="{05111D86-AF4E-4F91-A49A-F9ECF8E3B24F}" srcOrd="0" destOrd="0" parTransId="{8186641D-5F25-4F59-8097-6C81F8D05A9A}" sibTransId="{18A52064-85A9-4EAC-977B-9F4CEC91CB66}"/>
    <dgm:cxn modelId="{E11D034B-4DD6-4855-AFC3-B7ADAC888A13}" srcId="{C7E3691D-AB8F-4D92-9977-3B112092CBC9}" destId="{3A985F65-4099-4680-B07E-EAA572F84EAD}" srcOrd="2" destOrd="0" parTransId="{02756ACD-4E73-45E2-B3E5-D3E941AABE15}" sibTransId="{44A92F00-B5FF-40B2-832D-A86930C0644D}"/>
    <dgm:cxn modelId="{BF7F2152-1FB8-44C7-9216-8DDC5CC5EA09}" type="presOf" srcId="{0257470B-1FDE-48DA-9962-A82E4395675A}" destId="{4CDAEA7A-681D-4C6C-964B-D7A0CF372129}" srcOrd="0" destOrd="0" presId="urn:microsoft.com/office/officeart/2005/8/layout/vList2"/>
    <dgm:cxn modelId="{E5E1DEB7-F292-4F5D-B4FA-7FAD9D8BC7A6}" srcId="{C7E3691D-AB8F-4D92-9977-3B112092CBC9}" destId="{0257470B-1FDE-48DA-9962-A82E4395675A}" srcOrd="1" destOrd="0" parTransId="{A707E421-C8B9-45A4-93D9-A4C1CA87B6C7}" sibTransId="{D1D6015C-E014-42E3-B9B1-EBD637ABCB05}"/>
    <dgm:cxn modelId="{CA5BDF81-729B-4D6D-B3DE-8C6B9C250300}" type="presParOf" srcId="{D4EAEEC3-7487-4126-AC60-063AA3DBCED2}" destId="{0F275A34-7ACF-4168-8A2B-E1D8A5683891}" srcOrd="0" destOrd="0" presId="urn:microsoft.com/office/officeart/2005/8/layout/vList2"/>
    <dgm:cxn modelId="{134223F7-6489-4DD2-8E53-902501D0E386}" type="presParOf" srcId="{D4EAEEC3-7487-4126-AC60-063AA3DBCED2}" destId="{3F202DEF-CB70-49A0-A9BC-8508D389B89B}" srcOrd="1" destOrd="0" presId="urn:microsoft.com/office/officeart/2005/8/layout/vList2"/>
    <dgm:cxn modelId="{4D3DC1EF-3A74-4A4B-9FC7-F525DF96C8BB}" type="presParOf" srcId="{D4EAEEC3-7487-4126-AC60-063AA3DBCED2}" destId="{4CDAEA7A-681D-4C6C-964B-D7A0CF372129}" srcOrd="2" destOrd="0" presId="urn:microsoft.com/office/officeart/2005/8/layout/vList2"/>
    <dgm:cxn modelId="{98283AA0-9E78-4A36-99BE-0F77E6F19713}" type="presParOf" srcId="{D4EAEEC3-7487-4126-AC60-063AA3DBCED2}" destId="{8B47DB56-6ED0-4274-9126-2F608CB67BA8}" srcOrd="3" destOrd="0" presId="urn:microsoft.com/office/officeart/2005/8/layout/vList2"/>
    <dgm:cxn modelId="{A2EBEC0E-9EEC-49B9-958B-2626587BAE52}" type="presParOf" srcId="{D4EAEEC3-7487-4126-AC60-063AA3DBCED2}" destId="{CF37E991-586A-4579-A2EF-5390680071D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D47379-0957-4446-95C4-DC7AB87033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A87467-CDCA-48E6-81C4-0C8ECA542808}">
      <dgm:prSet/>
      <dgm:spPr/>
      <dgm:t>
        <a:bodyPr/>
        <a:lstStyle/>
        <a:p>
          <a:r>
            <a:rPr lang="pl-PL"/>
            <a:t>Trudna jest obecnie sytuacja rodziców ucznia.</a:t>
          </a:r>
          <a:endParaRPr lang="en-US"/>
        </a:p>
      </dgm:t>
    </dgm:pt>
    <dgm:pt modelId="{81FCFDB0-AEAD-4959-AFA4-006B6D90EF24}" type="parTrans" cxnId="{46AA3653-A141-412B-8D6E-26A2F038711D}">
      <dgm:prSet/>
      <dgm:spPr/>
      <dgm:t>
        <a:bodyPr/>
        <a:lstStyle/>
        <a:p>
          <a:endParaRPr lang="en-US"/>
        </a:p>
      </dgm:t>
    </dgm:pt>
    <dgm:pt modelId="{E4BC66F4-2180-48B3-A08B-E96D88847563}" type="sibTrans" cxnId="{46AA3653-A141-412B-8D6E-26A2F038711D}">
      <dgm:prSet/>
      <dgm:spPr/>
      <dgm:t>
        <a:bodyPr/>
        <a:lstStyle/>
        <a:p>
          <a:endParaRPr lang="en-US"/>
        </a:p>
      </dgm:t>
    </dgm:pt>
    <dgm:pt modelId="{DC2DDBC9-2EF2-4764-9C5C-481E2038EE2C}">
      <dgm:prSet/>
      <dgm:spPr/>
      <dgm:t>
        <a:bodyPr/>
        <a:lstStyle/>
        <a:p>
          <a:r>
            <a:rPr lang="pl-PL"/>
            <a:t>Z jednej strony rodzice cieszą się, że ich dzieci zostają w domu, co znacznie zmniejsza ryzyko zarażenia się wirusem, z drugiej jednak strony miotają nimi wątpliwości, czy robią wystarczająco dużo, by podołać trudnej sytuacji, być wsparciem dla swoich dzieci i je chronić. </a:t>
          </a:r>
          <a:endParaRPr lang="en-US"/>
        </a:p>
      </dgm:t>
    </dgm:pt>
    <dgm:pt modelId="{86AC081C-D5A1-4964-8200-0C64A0A0B600}" type="parTrans" cxnId="{E05D8B26-B4B8-4EC4-89A6-1AA4C4844FBE}">
      <dgm:prSet/>
      <dgm:spPr/>
      <dgm:t>
        <a:bodyPr/>
        <a:lstStyle/>
        <a:p>
          <a:endParaRPr lang="en-US"/>
        </a:p>
      </dgm:t>
    </dgm:pt>
    <dgm:pt modelId="{F921D26C-EC12-4DE6-B1A8-9C1C2F298A83}" type="sibTrans" cxnId="{E05D8B26-B4B8-4EC4-89A6-1AA4C4844FBE}">
      <dgm:prSet/>
      <dgm:spPr/>
      <dgm:t>
        <a:bodyPr/>
        <a:lstStyle/>
        <a:p>
          <a:endParaRPr lang="en-US"/>
        </a:p>
      </dgm:t>
    </dgm:pt>
    <dgm:pt modelId="{57733654-3CFB-4008-8F5A-3700E17ECD6C}">
      <dgm:prSet/>
      <dgm:spPr/>
      <dgm:t>
        <a:bodyPr/>
        <a:lstStyle/>
        <a:p>
          <a:r>
            <a:rPr lang="pl-PL"/>
            <a:t>Większość rodziców musi wychodzić do pracy, na zakupy, co sprzyja dodatkowemu napięciu. </a:t>
          </a:r>
          <a:endParaRPr lang="en-US"/>
        </a:p>
      </dgm:t>
    </dgm:pt>
    <dgm:pt modelId="{C6A3031B-8FC7-4C0E-A6EC-A5C818BDF638}" type="parTrans" cxnId="{ECAE2E1D-E0F9-4997-AE4D-3A1B7FD70108}">
      <dgm:prSet/>
      <dgm:spPr/>
      <dgm:t>
        <a:bodyPr/>
        <a:lstStyle/>
        <a:p>
          <a:endParaRPr lang="en-US"/>
        </a:p>
      </dgm:t>
    </dgm:pt>
    <dgm:pt modelId="{3C0A2A9C-4855-4950-8318-9463F25FAB4A}" type="sibTrans" cxnId="{ECAE2E1D-E0F9-4997-AE4D-3A1B7FD70108}">
      <dgm:prSet/>
      <dgm:spPr/>
      <dgm:t>
        <a:bodyPr/>
        <a:lstStyle/>
        <a:p>
          <a:endParaRPr lang="en-US"/>
        </a:p>
      </dgm:t>
    </dgm:pt>
    <dgm:pt modelId="{13C4AB34-BF77-4717-BA82-DA3768DBEBA0}">
      <dgm:prSet/>
      <dgm:spPr/>
      <dgm:t>
        <a:bodyPr/>
        <a:lstStyle/>
        <a:p>
          <a:r>
            <a:rPr lang="pl-PL"/>
            <a:t>Ich zadaniem jest też zapewnianie dziecku wypełnienia długich godzin spędzanych w czterech ścianach.</a:t>
          </a:r>
          <a:endParaRPr lang="en-US"/>
        </a:p>
      </dgm:t>
    </dgm:pt>
    <dgm:pt modelId="{2CA45B34-C91D-4F01-AA63-EB2E68F583A7}" type="parTrans" cxnId="{03598130-706D-463D-ABF5-F1F62D2B7E57}">
      <dgm:prSet/>
      <dgm:spPr/>
      <dgm:t>
        <a:bodyPr/>
        <a:lstStyle/>
        <a:p>
          <a:endParaRPr lang="en-US"/>
        </a:p>
      </dgm:t>
    </dgm:pt>
    <dgm:pt modelId="{18B38F04-7467-4558-8F69-204742344A4B}" type="sibTrans" cxnId="{03598130-706D-463D-ABF5-F1F62D2B7E57}">
      <dgm:prSet/>
      <dgm:spPr/>
      <dgm:t>
        <a:bodyPr/>
        <a:lstStyle/>
        <a:p>
          <a:endParaRPr lang="en-US"/>
        </a:p>
      </dgm:t>
    </dgm:pt>
    <dgm:pt modelId="{EA6FAD9A-ECBA-4ACA-9BA2-5DF512101620}" type="pres">
      <dgm:prSet presAssocID="{76D47379-0957-4446-95C4-DC7AB87033CF}" presName="linear" presStyleCnt="0">
        <dgm:presLayoutVars>
          <dgm:animLvl val="lvl"/>
          <dgm:resizeHandles val="exact"/>
        </dgm:presLayoutVars>
      </dgm:prSet>
      <dgm:spPr/>
    </dgm:pt>
    <dgm:pt modelId="{F1D64DCB-DCCE-4D30-B84E-BCAC8573971D}" type="pres">
      <dgm:prSet presAssocID="{2EA87467-CDCA-48E6-81C4-0C8ECA54280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C1D944-459B-4252-86F5-47E8C956A626}" type="pres">
      <dgm:prSet presAssocID="{E4BC66F4-2180-48B3-A08B-E96D88847563}" presName="spacer" presStyleCnt="0"/>
      <dgm:spPr/>
    </dgm:pt>
    <dgm:pt modelId="{43242884-4A02-4BB4-8416-CB56BA1FD8EA}" type="pres">
      <dgm:prSet presAssocID="{DC2DDBC9-2EF2-4764-9C5C-481E2038EE2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876A518-C73F-48E5-864E-3BF91A610F46}" type="pres">
      <dgm:prSet presAssocID="{F921D26C-EC12-4DE6-B1A8-9C1C2F298A83}" presName="spacer" presStyleCnt="0"/>
      <dgm:spPr/>
    </dgm:pt>
    <dgm:pt modelId="{3854F917-C15B-4D20-BF9E-D7451A3A34F5}" type="pres">
      <dgm:prSet presAssocID="{57733654-3CFB-4008-8F5A-3700E17ECD6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7B0803-3F76-43AB-9022-C5A929D2660B}" type="pres">
      <dgm:prSet presAssocID="{3C0A2A9C-4855-4950-8318-9463F25FAB4A}" presName="spacer" presStyleCnt="0"/>
      <dgm:spPr/>
    </dgm:pt>
    <dgm:pt modelId="{C0D2A56D-6490-4496-BBC5-7A4A36006932}" type="pres">
      <dgm:prSet presAssocID="{13C4AB34-BF77-4717-BA82-DA3768DBEBA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1B7E507-5B13-4B32-B8B4-11428EA9D747}" type="presOf" srcId="{13C4AB34-BF77-4717-BA82-DA3768DBEBA0}" destId="{C0D2A56D-6490-4496-BBC5-7A4A36006932}" srcOrd="0" destOrd="0" presId="urn:microsoft.com/office/officeart/2005/8/layout/vList2"/>
    <dgm:cxn modelId="{ECAE2E1D-E0F9-4997-AE4D-3A1B7FD70108}" srcId="{76D47379-0957-4446-95C4-DC7AB87033CF}" destId="{57733654-3CFB-4008-8F5A-3700E17ECD6C}" srcOrd="2" destOrd="0" parTransId="{C6A3031B-8FC7-4C0E-A6EC-A5C818BDF638}" sibTransId="{3C0A2A9C-4855-4950-8318-9463F25FAB4A}"/>
    <dgm:cxn modelId="{E05D8B26-B4B8-4EC4-89A6-1AA4C4844FBE}" srcId="{76D47379-0957-4446-95C4-DC7AB87033CF}" destId="{DC2DDBC9-2EF2-4764-9C5C-481E2038EE2C}" srcOrd="1" destOrd="0" parTransId="{86AC081C-D5A1-4964-8200-0C64A0A0B600}" sibTransId="{F921D26C-EC12-4DE6-B1A8-9C1C2F298A83}"/>
    <dgm:cxn modelId="{03598130-706D-463D-ABF5-F1F62D2B7E57}" srcId="{76D47379-0957-4446-95C4-DC7AB87033CF}" destId="{13C4AB34-BF77-4717-BA82-DA3768DBEBA0}" srcOrd="3" destOrd="0" parTransId="{2CA45B34-C91D-4F01-AA63-EB2E68F583A7}" sibTransId="{18B38F04-7467-4558-8F69-204742344A4B}"/>
    <dgm:cxn modelId="{21057C42-D3BA-4CA2-99AF-B6848F17D9B0}" type="presOf" srcId="{76D47379-0957-4446-95C4-DC7AB87033CF}" destId="{EA6FAD9A-ECBA-4ACA-9BA2-5DF512101620}" srcOrd="0" destOrd="0" presId="urn:microsoft.com/office/officeart/2005/8/layout/vList2"/>
    <dgm:cxn modelId="{29AD4A51-2C4F-4A93-9A98-C1FFD68081A1}" type="presOf" srcId="{57733654-3CFB-4008-8F5A-3700E17ECD6C}" destId="{3854F917-C15B-4D20-BF9E-D7451A3A34F5}" srcOrd="0" destOrd="0" presId="urn:microsoft.com/office/officeart/2005/8/layout/vList2"/>
    <dgm:cxn modelId="{46AA3653-A141-412B-8D6E-26A2F038711D}" srcId="{76D47379-0957-4446-95C4-DC7AB87033CF}" destId="{2EA87467-CDCA-48E6-81C4-0C8ECA542808}" srcOrd="0" destOrd="0" parTransId="{81FCFDB0-AEAD-4959-AFA4-006B6D90EF24}" sibTransId="{E4BC66F4-2180-48B3-A08B-E96D88847563}"/>
    <dgm:cxn modelId="{CB6FBA7D-B184-49A2-9766-C4159A5B18BA}" type="presOf" srcId="{DC2DDBC9-2EF2-4764-9C5C-481E2038EE2C}" destId="{43242884-4A02-4BB4-8416-CB56BA1FD8EA}" srcOrd="0" destOrd="0" presId="urn:microsoft.com/office/officeart/2005/8/layout/vList2"/>
    <dgm:cxn modelId="{4994C0AC-2526-42D0-81E2-A4C7A6364663}" type="presOf" srcId="{2EA87467-CDCA-48E6-81C4-0C8ECA542808}" destId="{F1D64DCB-DCCE-4D30-B84E-BCAC8573971D}" srcOrd="0" destOrd="0" presId="urn:microsoft.com/office/officeart/2005/8/layout/vList2"/>
    <dgm:cxn modelId="{4D045750-253C-4292-A247-FD7F25280003}" type="presParOf" srcId="{EA6FAD9A-ECBA-4ACA-9BA2-5DF512101620}" destId="{F1D64DCB-DCCE-4D30-B84E-BCAC8573971D}" srcOrd="0" destOrd="0" presId="urn:microsoft.com/office/officeart/2005/8/layout/vList2"/>
    <dgm:cxn modelId="{6D510F3A-3B6A-4F7B-AF61-BA1E04B3251F}" type="presParOf" srcId="{EA6FAD9A-ECBA-4ACA-9BA2-5DF512101620}" destId="{CBC1D944-459B-4252-86F5-47E8C956A626}" srcOrd="1" destOrd="0" presId="urn:microsoft.com/office/officeart/2005/8/layout/vList2"/>
    <dgm:cxn modelId="{F038D7A0-17D2-4BE2-9945-94FABC01272D}" type="presParOf" srcId="{EA6FAD9A-ECBA-4ACA-9BA2-5DF512101620}" destId="{43242884-4A02-4BB4-8416-CB56BA1FD8EA}" srcOrd="2" destOrd="0" presId="urn:microsoft.com/office/officeart/2005/8/layout/vList2"/>
    <dgm:cxn modelId="{4CC12FCE-198C-4B54-9DB6-D2160C792EE3}" type="presParOf" srcId="{EA6FAD9A-ECBA-4ACA-9BA2-5DF512101620}" destId="{7876A518-C73F-48E5-864E-3BF91A610F46}" srcOrd="3" destOrd="0" presId="urn:microsoft.com/office/officeart/2005/8/layout/vList2"/>
    <dgm:cxn modelId="{CC7EBD5D-45C3-4CA2-A5DA-3A86EFB14822}" type="presParOf" srcId="{EA6FAD9A-ECBA-4ACA-9BA2-5DF512101620}" destId="{3854F917-C15B-4D20-BF9E-D7451A3A34F5}" srcOrd="4" destOrd="0" presId="urn:microsoft.com/office/officeart/2005/8/layout/vList2"/>
    <dgm:cxn modelId="{600B2C50-74D0-4F96-88E2-4650DAD5537F}" type="presParOf" srcId="{EA6FAD9A-ECBA-4ACA-9BA2-5DF512101620}" destId="{987B0803-3F76-43AB-9022-C5A929D2660B}" srcOrd="5" destOrd="0" presId="urn:microsoft.com/office/officeart/2005/8/layout/vList2"/>
    <dgm:cxn modelId="{7CB09A65-5FC9-416D-9F05-CE0DA7225863}" type="presParOf" srcId="{EA6FAD9A-ECBA-4ACA-9BA2-5DF512101620}" destId="{C0D2A56D-6490-4496-BBC5-7A4A360069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76A3BD-472B-4EE5-AF76-A8D961513D62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19887E41-1846-4121-9087-CDBC21D2FE19}">
      <dgm:prSet/>
      <dgm:spPr/>
      <dgm:t>
        <a:bodyPr/>
        <a:lstStyle/>
        <a:p>
          <a:r>
            <a:rPr lang="pl-PL"/>
            <a:t>Sytuacja, w jakiej się znaleźliśmy nie jest łatwa dla nikogo. Zamknięte szkoły, niedziałająca część zakładów pracy, ograniczone możliwości spotkań z bliskimi i przyjaciółmi i spędzania czasu wolnego. Jak mamy sobie radzić? Jak znaleźć w sobie motywację, by nie poddawać się w nowej rzeczywistości?</a:t>
          </a:r>
          <a:endParaRPr lang="en-US"/>
        </a:p>
      </dgm:t>
    </dgm:pt>
    <dgm:pt modelId="{6122025C-8620-4646-A6BD-B02189C03B08}" type="parTrans" cxnId="{11ADD92A-1942-491E-A2E8-63C7562507E9}">
      <dgm:prSet/>
      <dgm:spPr/>
      <dgm:t>
        <a:bodyPr/>
        <a:lstStyle/>
        <a:p>
          <a:endParaRPr lang="en-US"/>
        </a:p>
      </dgm:t>
    </dgm:pt>
    <dgm:pt modelId="{A3EB8E39-289F-47DC-B919-7BEEF35C0EEA}" type="sibTrans" cxnId="{11ADD92A-1942-491E-A2E8-63C7562507E9}">
      <dgm:prSet/>
      <dgm:spPr/>
      <dgm:t>
        <a:bodyPr/>
        <a:lstStyle/>
        <a:p>
          <a:endParaRPr lang="en-US"/>
        </a:p>
      </dgm:t>
    </dgm:pt>
    <dgm:pt modelId="{49F461AF-EDCD-41F1-83DD-C60D219CD478}">
      <dgm:prSet/>
      <dgm:spPr/>
      <dgm:t>
        <a:bodyPr/>
        <a:lstStyle/>
        <a:p>
          <a:r>
            <a:rPr lang="pl-PL"/>
            <a:t>Kluczową kwestią jest nie poddanie się chaosowi. </a:t>
          </a:r>
          <a:endParaRPr lang="en-US"/>
        </a:p>
      </dgm:t>
    </dgm:pt>
    <dgm:pt modelId="{E7B89194-74DE-49E8-9623-0FFF8EEEDEC5}" type="parTrans" cxnId="{EAC941EE-2300-4309-A679-D7E35336F4D8}">
      <dgm:prSet/>
      <dgm:spPr/>
      <dgm:t>
        <a:bodyPr/>
        <a:lstStyle/>
        <a:p>
          <a:endParaRPr lang="en-US"/>
        </a:p>
      </dgm:t>
    </dgm:pt>
    <dgm:pt modelId="{3641B994-9AD5-4E1A-827F-1DB11CEE06E5}" type="sibTrans" cxnId="{EAC941EE-2300-4309-A679-D7E35336F4D8}">
      <dgm:prSet/>
      <dgm:spPr/>
      <dgm:t>
        <a:bodyPr/>
        <a:lstStyle/>
        <a:p>
          <a:endParaRPr lang="en-US"/>
        </a:p>
      </dgm:t>
    </dgm:pt>
    <dgm:pt modelId="{B9FEBA70-BA4A-43FE-B055-048937CF26EB}">
      <dgm:prSet/>
      <dgm:spPr/>
      <dgm:t>
        <a:bodyPr/>
        <a:lstStyle/>
        <a:p>
          <a:r>
            <a:rPr lang="pl-PL"/>
            <a:t>Sytuacja wymaga od nas dostosowania, co jednak nie zrobi się samo. Każdy z nas musi właściwie postarać się o to, by tak zorganizować sobie dzień, żeby zawierał wszystkie niezbędne elementy i aby kompensowały one te, które zostały odgórnie ograniczone.</a:t>
          </a:r>
          <a:endParaRPr lang="en-US"/>
        </a:p>
      </dgm:t>
    </dgm:pt>
    <dgm:pt modelId="{04D5AE57-A71C-4753-96CC-F36FDA61D736}" type="parTrans" cxnId="{64042301-5176-416E-BC27-6BA1CCB22C82}">
      <dgm:prSet/>
      <dgm:spPr/>
      <dgm:t>
        <a:bodyPr/>
        <a:lstStyle/>
        <a:p>
          <a:endParaRPr lang="en-US"/>
        </a:p>
      </dgm:t>
    </dgm:pt>
    <dgm:pt modelId="{9DCB4076-9F0A-4B0E-84F4-AE6D99BA6D62}" type="sibTrans" cxnId="{64042301-5176-416E-BC27-6BA1CCB22C82}">
      <dgm:prSet/>
      <dgm:spPr/>
      <dgm:t>
        <a:bodyPr/>
        <a:lstStyle/>
        <a:p>
          <a:endParaRPr lang="en-US"/>
        </a:p>
      </dgm:t>
    </dgm:pt>
    <dgm:pt modelId="{7DD09F20-845D-4428-B1C1-98766CDEB403}" type="pres">
      <dgm:prSet presAssocID="{5776A3BD-472B-4EE5-AF76-A8D961513D62}" presName="linear" presStyleCnt="0">
        <dgm:presLayoutVars>
          <dgm:animLvl val="lvl"/>
          <dgm:resizeHandles val="exact"/>
        </dgm:presLayoutVars>
      </dgm:prSet>
      <dgm:spPr/>
    </dgm:pt>
    <dgm:pt modelId="{F8EFE2B6-F5C5-416A-B877-9569E72BDEDA}" type="pres">
      <dgm:prSet presAssocID="{19887E41-1846-4121-9087-CDBC21D2FE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F45F450-627A-4607-8427-6086D516AFEF}" type="pres">
      <dgm:prSet presAssocID="{A3EB8E39-289F-47DC-B919-7BEEF35C0EEA}" presName="spacer" presStyleCnt="0"/>
      <dgm:spPr/>
    </dgm:pt>
    <dgm:pt modelId="{6542ED9A-99FA-4401-8C45-20D212D3E571}" type="pres">
      <dgm:prSet presAssocID="{49F461AF-EDCD-41F1-83DD-C60D219CD4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F0B9D2-E08C-41E8-BE20-1AA05C9630EE}" type="pres">
      <dgm:prSet presAssocID="{3641B994-9AD5-4E1A-827F-1DB11CEE06E5}" presName="spacer" presStyleCnt="0"/>
      <dgm:spPr/>
    </dgm:pt>
    <dgm:pt modelId="{6F9E7B52-F8C6-4032-9122-45060AA2C636}" type="pres">
      <dgm:prSet presAssocID="{B9FEBA70-BA4A-43FE-B055-048937CF26E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4042301-5176-416E-BC27-6BA1CCB22C82}" srcId="{5776A3BD-472B-4EE5-AF76-A8D961513D62}" destId="{B9FEBA70-BA4A-43FE-B055-048937CF26EB}" srcOrd="2" destOrd="0" parTransId="{04D5AE57-A71C-4753-96CC-F36FDA61D736}" sibTransId="{9DCB4076-9F0A-4B0E-84F4-AE6D99BA6D62}"/>
    <dgm:cxn modelId="{1A785829-A41F-43E8-A3EA-2C335DA82579}" type="presOf" srcId="{49F461AF-EDCD-41F1-83DD-C60D219CD478}" destId="{6542ED9A-99FA-4401-8C45-20D212D3E571}" srcOrd="0" destOrd="0" presId="urn:microsoft.com/office/officeart/2005/8/layout/vList2"/>
    <dgm:cxn modelId="{11ADD92A-1942-491E-A2E8-63C7562507E9}" srcId="{5776A3BD-472B-4EE5-AF76-A8D961513D62}" destId="{19887E41-1846-4121-9087-CDBC21D2FE19}" srcOrd="0" destOrd="0" parTransId="{6122025C-8620-4646-A6BD-B02189C03B08}" sibTransId="{A3EB8E39-289F-47DC-B919-7BEEF35C0EEA}"/>
    <dgm:cxn modelId="{3D9C1B2E-6737-4ABD-B5FF-B734F897BB2D}" type="presOf" srcId="{19887E41-1846-4121-9087-CDBC21D2FE19}" destId="{F8EFE2B6-F5C5-416A-B877-9569E72BDEDA}" srcOrd="0" destOrd="0" presId="urn:microsoft.com/office/officeart/2005/8/layout/vList2"/>
    <dgm:cxn modelId="{91DE948E-1A6B-4F5B-B112-27ED04C7FD69}" type="presOf" srcId="{B9FEBA70-BA4A-43FE-B055-048937CF26EB}" destId="{6F9E7B52-F8C6-4032-9122-45060AA2C636}" srcOrd="0" destOrd="0" presId="urn:microsoft.com/office/officeart/2005/8/layout/vList2"/>
    <dgm:cxn modelId="{29A53EE1-E3CC-4847-9D57-FD2D0C972BAD}" type="presOf" srcId="{5776A3BD-472B-4EE5-AF76-A8D961513D62}" destId="{7DD09F20-845D-4428-B1C1-98766CDEB403}" srcOrd="0" destOrd="0" presId="urn:microsoft.com/office/officeart/2005/8/layout/vList2"/>
    <dgm:cxn modelId="{EAC941EE-2300-4309-A679-D7E35336F4D8}" srcId="{5776A3BD-472B-4EE5-AF76-A8D961513D62}" destId="{49F461AF-EDCD-41F1-83DD-C60D219CD478}" srcOrd="1" destOrd="0" parTransId="{E7B89194-74DE-49E8-9623-0FFF8EEEDEC5}" sibTransId="{3641B994-9AD5-4E1A-827F-1DB11CEE06E5}"/>
    <dgm:cxn modelId="{2B4D7F01-A4D3-47E4-B53A-F04C34B4C386}" type="presParOf" srcId="{7DD09F20-845D-4428-B1C1-98766CDEB403}" destId="{F8EFE2B6-F5C5-416A-B877-9569E72BDEDA}" srcOrd="0" destOrd="0" presId="urn:microsoft.com/office/officeart/2005/8/layout/vList2"/>
    <dgm:cxn modelId="{694FC8D1-03E7-43D6-B50E-80F786080B15}" type="presParOf" srcId="{7DD09F20-845D-4428-B1C1-98766CDEB403}" destId="{0F45F450-627A-4607-8427-6086D516AFEF}" srcOrd="1" destOrd="0" presId="urn:microsoft.com/office/officeart/2005/8/layout/vList2"/>
    <dgm:cxn modelId="{4C0DC685-4887-44D9-822E-800762B70554}" type="presParOf" srcId="{7DD09F20-845D-4428-B1C1-98766CDEB403}" destId="{6542ED9A-99FA-4401-8C45-20D212D3E571}" srcOrd="2" destOrd="0" presId="urn:microsoft.com/office/officeart/2005/8/layout/vList2"/>
    <dgm:cxn modelId="{4668B7D8-07C0-4E54-B46D-381E421BDBCF}" type="presParOf" srcId="{7DD09F20-845D-4428-B1C1-98766CDEB403}" destId="{3EF0B9D2-E08C-41E8-BE20-1AA05C9630EE}" srcOrd="3" destOrd="0" presId="urn:microsoft.com/office/officeart/2005/8/layout/vList2"/>
    <dgm:cxn modelId="{0EEF6039-7998-4033-908A-763CCAD21FD9}" type="presParOf" srcId="{7DD09F20-845D-4428-B1C1-98766CDEB403}" destId="{6F9E7B52-F8C6-4032-9122-45060AA2C6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024CD-ED60-4929-819D-16B2BF064E13}">
      <dsp:nvSpPr>
        <dsp:cNvPr id="0" name=""/>
        <dsp:cNvSpPr/>
      </dsp:nvSpPr>
      <dsp:spPr>
        <a:xfrm>
          <a:off x="0" y="394179"/>
          <a:ext cx="10058399" cy="14671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Obecna sytuacja jest dla wszystkich nowością, nikt wcześniej nie spotkał się z tak szybko idącą zmianą całego naszego dotychczasowego świata i konsekwencjami, jakie te zmiany za sobą przyniosą. Szkołą zmieniła się całkowicie </a:t>
          </a:r>
          <a:br>
            <a:rPr lang="pl-PL" sz="2200" kern="1200" dirty="0">
              <a:latin typeface="Bookman Old Style" panose="020F0302020204030204"/>
            </a:rPr>
          </a:br>
          <a:r>
            <a:rPr lang="pl-PL" sz="2200" kern="1200" dirty="0"/>
            <a:t>i postawiono przed nią nowe zdalne zadania.</a:t>
          </a:r>
          <a:endParaRPr lang="en-US" sz="2200" kern="1200" dirty="0"/>
        </a:p>
      </dsp:txBody>
      <dsp:txXfrm>
        <a:off x="71622" y="465801"/>
        <a:ext cx="9915155" cy="1323936"/>
      </dsp:txXfrm>
    </dsp:sp>
    <dsp:sp modelId="{E105EF3F-D3B6-4CEF-A234-E1511FFED8F3}">
      <dsp:nvSpPr>
        <dsp:cNvPr id="0" name=""/>
        <dsp:cNvSpPr/>
      </dsp:nvSpPr>
      <dsp:spPr>
        <a:xfrm>
          <a:off x="0" y="1924719"/>
          <a:ext cx="10058399" cy="1467180"/>
        </a:xfrm>
        <a:prstGeom prst="roundRect">
          <a:avLst/>
        </a:prstGeom>
        <a:solidFill>
          <a:schemeClr val="accent5">
            <a:hueOff val="1485411"/>
            <a:satOff val="683"/>
            <a:lumOff val="-686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Szkoła przeniesiona została do przestrzeni wirtualnej, co jeszcze kilka tygodni temu wydawać się mogło absurdem.</a:t>
          </a:r>
          <a:endParaRPr lang="en-US" sz="2200" kern="1200" dirty="0"/>
        </a:p>
      </dsp:txBody>
      <dsp:txXfrm>
        <a:off x="71622" y="1996341"/>
        <a:ext cx="9915155" cy="1323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75A34-7ACF-4168-8A2B-E1D8A5683891}">
      <dsp:nvSpPr>
        <dsp:cNvPr id="0" name=""/>
        <dsp:cNvSpPr/>
      </dsp:nvSpPr>
      <dsp:spPr>
        <a:xfrm>
          <a:off x="0" y="174085"/>
          <a:ext cx="10058399" cy="11056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Nadal </a:t>
          </a:r>
          <a:r>
            <a:rPr lang="pl-PL" sz="2100" b="1" kern="1200"/>
            <a:t>dobrem nadrzędnym jest dobro ucznia</a:t>
          </a:r>
          <a:r>
            <a:rPr lang="pl-PL" sz="2100" kern="1200"/>
            <a:t>. Sytuacja jest wyjątkowa i tak też powinniśmy wszyscy ja traktować.</a:t>
          </a:r>
          <a:endParaRPr lang="en-US" sz="2100" kern="1200"/>
        </a:p>
      </dsp:txBody>
      <dsp:txXfrm>
        <a:off x="53973" y="228058"/>
        <a:ext cx="9950453" cy="997703"/>
      </dsp:txXfrm>
    </dsp:sp>
    <dsp:sp modelId="{4CDAEA7A-681D-4C6C-964B-D7A0CF372129}">
      <dsp:nvSpPr>
        <dsp:cNvPr id="0" name=""/>
        <dsp:cNvSpPr/>
      </dsp:nvSpPr>
      <dsp:spPr>
        <a:xfrm>
          <a:off x="0" y="1340215"/>
          <a:ext cx="10058399" cy="11056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Uczniowie potrzebują wsparcia </a:t>
          </a:r>
          <a:endParaRPr lang="en-US" sz="2100" kern="1200"/>
        </a:p>
      </dsp:txBody>
      <dsp:txXfrm>
        <a:off x="53973" y="1394188"/>
        <a:ext cx="9950453" cy="997703"/>
      </dsp:txXfrm>
    </dsp:sp>
    <dsp:sp modelId="{CF37E991-586A-4579-A2EF-5390680071D0}">
      <dsp:nvSpPr>
        <dsp:cNvPr id="0" name=""/>
        <dsp:cNvSpPr/>
      </dsp:nvSpPr>
      <dsp:spPr>
        <a:xfrm>
          <a:off x="0" y="2506344"/>
          <a:ext cx="10058399" cy="11056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Wsparcie jest pojęciem bardzo ogólnym, wspierać, to przede wszystkim być dla kogoś dostępnym, dawać mu do zrozumienia, że zawsze może przyjść i porozmawiać o swoim problemie, wątpliwościach czy zwrócić się o pomoc w chwili zwątpienia i załamania.</a:t>
          </a:r>
          <a:endParaRPr lang="en-US" sz="2100" kern="1200"/>
        </a:p>
      </dsp:txBody>
      <dsp:txXfrm>
        <a:off x="53973" y="2560317"/>
        <a:ext cx="9950453" cy="997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64DCB-DCCE-4D30-B84E-BCAC8573971D}">
      <dsp:nvSpPr>
        <dsp:cNvPr id="0" name=""/>
        <dsp:cNvSpPr/>
      </dsp:nvSpPr>
      <dsp:spPr>
        <a:xfrm>
          <a:off x="0" y="208810"/>
          <a:ext cx="6582555" cy="1139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Trudna jest obecnie sytuacja rodziców ucznia.</a:t>
          </a:r>
          <a:endParaRPr lang="en-US" sz="1700" kern="1200"/>
        </a:p>
      </dsp:txBody>
      <dsp:txXfrm>
        <a:off x="55617" y="264427"/>
        <a:ext cx="6471321" cy="1028090"/>
      </dsp:txXfrm>
    </dsp:sp>
    <dsp:sp modelId="{43242884-4A02-4BB4-8416-CB56BA1FD8EA}">
      <dsp:nvSpPr>
        <dsp:cNvPr id="0" name=""/>
        <dsp:cNvSpPr/>
      </dsp:nvSpPr>
      <dsp:spPr>
        <a:xfrm>
          <a:off x="0" y="1397094"/>
          <a:ext cx="6582555" cy="1139324"/>
        </a:xfrm>
        <a:prstGeom prst="roundRect">
          <a:avLst/>
        </a:prstGeom>
        <a:solidFill>
          <a:schemeClr val="accent2">
            <a:hueOff val="-6201412"/>
            <a:satOff val="265"/>
            <a:lumOff val="-30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Z jednej strony rodzice cieszą się, że ich dzieci zostają w domu, co znacznie zmniejsza ryzyko zarażenia się wirusem, z drugiej jednak strony miotają nimi wątpliwości, czy robią wystarczająco dużo, by podołać trudnej sytuacji, być wsparciem dla swoich dzieci i je chronić. </a:t>
          </a:r>
          <a:endParaRPr lang="en-US" sz="1700" kern="1200"/>
        </a:p>
      </dsp:txBody>
      <dsp:txXfrm>
        <a:off x="55617" y="1452711"/>
        <a:ext cx="6471321" cy="1028090"/>
      </dsp:txXfrm>
    </dsp:sp>
    <dsp:sp modelId="{3854F917-C15B-4D20-BF9E-D7451A3A34F5}">
      <dsp:nvSpPr>
        <dsp:cNvPr id="0" name=""/>
        <dsp:cNvSpPr/>
      </dsp:nvSpPr>
      <dsp:spPr>
        <a:xfrm>
          <a:off x="0" y="2585379"/>
          <a:ext cx="6582555" cy="1139324"/>
        </a:xfrm>
        <a:prstGeom prst="roundRect">
          <a:avLst/>
        </a:prstGeom>
        <a:solidFill>
          <a:schemeClr val="accent2">
            <a:hueOff val="-12402825"/>
            <a:satOff val="531"/>
            <a:lumOff val="-60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Większość rodziców musi wychodzić do pracy, na zakupy, co sprzyja dodatkowemu napięciu. </a:t>
          </a:r>
          <a:endParaRPr lang="en-US" sz="1700" kern="1200"/>
        </a:p>
      </dsp:txBody>
      <dsp:txXfrm>
        <a:off x="55617" y="2640996"/>
        <a:ext cx="6471321" cy="1028090"/>
      </dsp:txXfrm>
    </dsp:sp>
    <dsp:sp modelId="{C0D2A56D-6490-4496-BBC5-7A4A36006932}">
      <dsp:nvSpPr>
        <dsp:cNvPr id="0" name=""/>
        <dsp:cNvSpPr/>
      </dsp:nvSpPr>
      <dsp:spPr>
        <a:xfrm>
          <a:off x="0" y="3773663"/>
          <a:ext cx="6582555" cy="1139324"/>
        </a:xfrm>
        <a:prstGeom prst="roundRect">
          <a:avLst/>
        </a:prstGeom>
        <a:solidFill>
          <a:schemeClr val="accent2">
            <a:hueOff val="-18604237"/>
            <a:satOff val="796"/>
            <a:lumOff val="-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Ich zadaniem jest też zapewnianie dziecku wypełnienia długich godzin spędzanych w czterech ścianach.</a:t>
          </a:r>
          <a:endParaRPr lang="en-US" sz="1700" kern="1200"/>
        </a:p>
      </dsp:txBody>
      <dsp:txXfrm>
        <a:off x="55617" y="3829280"/>
        <a:ext cx="6471321" cy="1028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FE2B6-F5C5-416A-B877-9569E72BDEDA}">
      <dsp:nvSpPr>
        <dsp:cNvPr id="0" name=""/>
        <dsp:cNvSpPr/>
      </dsp:nvSpPr>
      <dsp:spPr>
        <a:xfrm>
          <a:off x="0" y="409287"/>
          <a:ext cx="10119362" cy="9476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Sytuacja, w jakiej się znaleźliśmy nie jest łatwa dla nikogo. Zamknięte szkoły, niedziałająca część zakładów pracy, ograniczone możliwości spotkań z bliskimi i przyjaciółmi i spędzania czasu wolnego. Jak mamy sobie radzić? Jak znaleźć w sobie motywację, by nie poddawać się w nowej rzeczywistości?</a:t>
          </a:r>
          <a:endParaRPr lang="en-US" sz="1800" kern="1200"/>
        </a:p>
      </dsp:txBody>
      <dsp:txXfrm>
        <a:off x="46263" y="455550"/>
        <a:ext cx="10026836" cy="855173"/>
      </dsp:txXfrm>
    </dsp:sp>
    <dsp:sp modelId="{6542ED9A-99FA-4401-8C45-20D212D3E571}">
      <dsp:nvSpPr>
        <dsp:cNvPr id="0" name=""/>
        <dsp:cNvSpPr/>
      </dsp:nvSpPr>
      <dsp:spPr>
        <a:xfrm>
          <a:off x="0" y="1408827"/>
          <a:ext cx="10119362" cy="9476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Kluczową kwestią jest nie poddanie się chaosowi. </a:t>
          </a:r>
          <a:endParaRPr lang="en-US" sz="1800" kern="1200"/>
        </a:p>
      </dsp:txBody>
      <dsp:txXfrm>
        <a:off x="46263" y="1455090"/>
        <a:ext cx="10026836" cy="855173"/>
      </dsp:txXfrm>
    </dsp:sp>
    <dsp:sp modelId="{6F9E7B52-F8C6-4032-9122-45060AA2C636}">
      <dsp:nvSpPr>
        <dsp:cNvPr id="0" name=""/>
        <dsp:cNvSpPr/>
      </dsp:nvSpPr>
      <dsp:spPr>
        <a:xfrm>
          <a:off x="0" y="2408367"/>
          <a:ext cx="10119362" cy="9476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Sytuacja wymaga od nas dostosowania, co jednak nie zrobi się samo. Każdy z nas musi właściwie postarać się o to, by tak zorganizować sobie dzień, żeby zawierał wszystkie niezbędne elementy i aby kompensowały one te, które zostały odgórnie ograniczone.</a:t>
          </a:r>
          <a:endParaRPr lang="en-US" sz="1800" kern="1200"/>
        </a:p>
      </dsp:txBody>
      <dsp:txXfrm>
        <a:off x="46263" y="2454630"/>
        <a:ext cx="10026836" cy="855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6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4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1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3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0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1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7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9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93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edagogpsychologwsparcie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pl-PL" sz="6200">
                <a:cs typeface="Calibri Light"/>
              </a:rPr>
              <a:t>Pomoc dzieciom w sytuacji kryzysowej</a:t>
            </a:r>
            <a:endParaRPr lang="pl-PL" sz="62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Opracowanie: Justyna </a:t>
            </a:r>
            <a:r>
              <a:rPr lang="pl-PL" err="1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Kulma</a:t>
            </a: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 - Mazurek</a:t>
            </a:r>
            <a:endParaRPr lang="pl-PL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1F3CC-9887-4D96-81D7-7F65B0D62F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20" r="51021" b="-3"/>
          <a:stretch/>
        </p:blipFill>
        <p:spPr>
          <a:xfrm>
            <a:off x="-1" y="2"/>
            <a:ext cx="4635315" cy="640079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0A5E7FB-1FB5-4C57-9C8C-70E550767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DC27D2-CC46-4957-8024-13DDE36D2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pl-PL"/>
              <a:t>Wsparcie dziecka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BE3257-3D30-4A8C-ACD9-E48E5E9650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11" r="-5" b="-5"/>
          <a:stretch/>
        </p:blipFill>
        <p:spPr>
          <a:xfrm>
            <a:off x="20" y="10"/>
            <a:ext cx="4580077" cy="640078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5C0A7C-DCAF-4507-94C4-C3C8B4EE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108201"/>
            <a:ext cx="5983606" cy="3760891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pl-PL"/>
              <a:t>Ciekawym rozwiązaniem jest również stworzenie planu dnia, który pozwoli na usystematyzowanie nowego porządku i da dziecku poczucie „normalności”, to jest określi jasno czas na naukę, zabawę, odpoczynek, obowiązki domowe, itp.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B60310-C5C3-46A0-A452-2A0B00843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5146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33C6B4C-055D-4F90-9106-F3E688AC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pl-PL" dirty="0"/>
              <a:t>Wsparcie dzieci 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3CFC19-9290-47F3-9002-2176F7B72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pPr algn="just"/>
            <a:r>
              <a:rPr lang="pl-PL" sz="2400" dirty="0">
                <a:ea typeface="+mn-lt"/>
                <a:cs typeface="+mn-lt"/>
              </a:rPr>
              <a:t>Wzajemne wsparcie w domu jest szczególnie istotne w takich sytuacjach, z jaką przyszło nam się zmierzyć. Ważne, by nie dać ponosić się emocjom i dostrzegać plusy tego stanu. Tak naprawdę możemy poznać w tym czasie swoje dzieci, zwykle nie mając na to czasu, by chociażby dłużej porozmawiać, a im więcej rozmawiamy, wspieramy się, tym atmosfera jest lepsza i sprzyja porozumieniu.</a:t>
            </a:r>
            <a:endParaRPr lang="pl-PL" sz="2400"/>
          </a:p>
          <a:p>
            <a:endParaRPr lang="pl-P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288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B5B5AAF-4A77-4109-9869-B1D4CC04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pl-PL" dirty="0"/>
              <a:t>Wsparcie dzieci </a:t>
            </a:r>
            <a:endParaRPr lang="pl-PL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DEF801-FDE4-4E4C-BBD1-BC418CD6C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z="2000">
                <a:ea typeface="+mn-lt"/>
                <a:cs typeface="+mn-lt"/>
              </a:rPr>
              <a:t>Warto przede wszystkim rozmawiać z nastolatkiem, pokazać mu plusy obecnej sytuacji, bo przecież oprócz lekcji „na żywo”, każdy uczeń może sam zaplanować swój dzień pracy czy nawet cały tydzień. W ten sposób nie tylko uczy się gospodarowania swoim czasem, ale i odpowiedzialności, gdyż wie, ile ma do zrobienia. </a:t>
            </a:r>
            <a:endParaRPr lang="pl-PL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9811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85B47B7-8173-422B-878E-A11DC1B9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pl-PL" sz="3300"/>
              <a:t>Motywowanie dziecka 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DB090F-0453-4B8F-9FA2-76FD2BA70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W motywowaniu dziecka do pracy w domu należy jasno nakreślić mu cel pracy, jaką wykonuje. Uzmysłowić, że sytuacja, z którą aktualne się mierzymy, jest czasowa i prędzej czy później nasze </a:t>
            </a:r>
            <a:r>
              <a:rPr lang="pl-PL">
                <a:ea typeface="+mn-lt"/>
                <a:cs typeface="+mn-lt"/>
              </a:rPr>
              <a:t>życie wskoczy na swoje zwyczajne tory. Powszechnie </a:t>
            </a:r>
            <a:r>
              <a:rPr lang="pl-PL" dirty="0">
                <a:ea typeface="+mn-lt"/>
                <a:cs typeface="+mn-lt"/>
              </a:rPr>
              <a:t>wiadomo, że trudno jest utrzymać poziom motywacji na stale wysokim poziomie, zwłaszcza, kiedy wokół dzieją się rzeczy straszne, trudne i smutne. Warto jednak zawsze podtrzymywać się wzajemnie na duchu, pracować wspólnie, wspierać siebie wzajemnie i okazywać sobie miłość, gdyż druga osoba jest dla nas dobrem nieocenionym, którego nigdy nie chcielibyśmy utracić.</a:t>
            </a:r>
            <a:endParaRPr lang="pl-PL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458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E0800DF-60ED-4034-BC2B-5A84FECB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pl-PL" sz="4300"/>
              <a:t>Wsparcie psychologa i pedagoga szkolnego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1D34A2-F4AA-4E24-96F9-3C2B56E4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1800" b="1" dirty="0"/>
              <a:t>Szanowni Rodzice</a:t>
            </a:r>
          </a:p>
          <a:p>
            <a:pPr>
              <a:lnSpc>
                <a:spcPct val="100000"/>
              </a:lnSpc>
            </a:pPr>
            <a:r>
              <a:rPr lang="pl-PL" sz="1800" dirty="0"/>
              <a:t>W warunkach codzienności szkolnej staramy się sprostać potrzebom uczniów, rodziców i nauczycieli.</a:t>
            </a:r>
          </a:p>
          <a:p>
            <a:pPr>
              <a:lnSpc>
                <a:spcPct val="100000"/>
              </a:lnSpc>
            </a:pPr>
            <a:r>
              <a:rPr lang="pl-PL" sz="1800" dirty="0"/>
              <a:t>W obecnej sytuacji – nauczania zdalnego również jesteśmy dla Państwa, uczniów i nauczycieli.</a:t>
            </a:r>
          </a:p>
          <a:p>
            <a:pPr>
              <a:lnSpc>
                <a:spcPct val="100000"/>
              </a:lnSpc>
            </a:pPr>
            <a:r>
              <a:rPr lang="pl-PL" sz="1800" dirty="0"/>
              <a:t>Możecie Państwo kontaktować się z nami i będziemy dokładać wszelkich starań, żeby udzielić wsparcia Państwu i dzieciom. Kontakt możliwy jest przez dziennik elektroniczny, specjalną skrzynkę </a:t>
            </a:r>
            <a:r>
              <a:rPr lang="pl-PL" sz="1800" dirty="0">
                <a:hlinkClick r:id="rId2"/>
              </a:rPr>
              <a:t>pedagogpsychologwsparcie@gmail.com</a:t>
            </a:r>
            <a:r>
              <a:rPr lang="pl-PL" sz="1800" dirty="0"/>
              <a:t> a w szczególnych sytuacjach udzielamy porad telefonicznych.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Pozdrawiamy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Justyna </a:t>
            </a:r>
            <a:r>
              <a:rPr lang="pl-PL" sz="1800" dirty="0" err="1"/>
              <a:t>Kulma</a:t>
            </a:r>
            <a:r>
              <a:rPr lang="pl-PL" sz="1800" dirty="0"/>
              <a:t> – Mazurek – psycholog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/>
              <a:t>Joanna </a:t>
            </a:r>
            <a:r>
              <a:rPr lang="pl-PL" sz="1800" dirty="0" err="1"/>
              <a:t>Gańko</a:t>
            </a:r>
            <a:r>
              <a:rPr lang="pl-PL" sz="1800" dirty="0"/>
              <a:t> - pedagog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41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78B32A-3907-46F4-B8B7-84B8CB4E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Sytuacja kryzysowa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E6D8AE-7F37-409F-83FD-A6C5015BC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Sytuacja kryzysowa następuje wówczas, kiedy zaburzany jest dotychczasowy, ustalony porządek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świata, na skutek pojawienia się przeszkód, które uniemożliwiają realizowanie celów życiowych.</a:t>
            </a:r>
          </a:p>
          <a:p>
            <a:r>
              <a:rPr lang="pl-PL" dirty="0">
                <a:ea typeface="+mn-lt"/>
                <a:cs typeface="+mn-lt"/>
              </a:rPr>
              <a:t>Pojawienie się sytuacji kryzysowej zawsze budzi wiele emocji w psychice człowieka, od niepokoju 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i stresu po lęk, przerażenie i strach o dalsze życie. Tak jest i tym razem, kiedy wszyscy zostaliśmy dotknięci globalnym kryzysem zdrowotnym, który bezpośrednio zagraża zdrowiu i życiu naszemu 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i naszych najbliższych.</a:t>
            </a:r>
          </a:p>
          <a:p>
            <a:r>
              <a:rPr lang="pl-PL" dirty="0"/>
              <a:t>Tych trudnych emocji doświadczają teraz wszyscy, rodzice, nauczyciele i przede wszystkim dzieci – uczniowie.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211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5F0568-2F6F-4E11-905F-28010C1DB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 dirty="0"/>
              <a:t>Nowa rzeczywistość</a:t>
            </a:r>
            <a:endParaRPr lang="pl-PL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38FCB27-E85B-4639-B0F2-56715B5135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41812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92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0C2A9E-B412-4661-8838-569D0B9B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/>
              <a:t>Nowa rzeczywistość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6243A34-928F-4AA5-B893-820D27D55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01890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95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BDBE5C-BBE9-4E89-BEE5-DEB6EAB8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89DBB68-5D83-47F7-89EB-FA2CF6F4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4946"/>
            <a:ext cx="3689094" cy="5055904"/>
          </a:xfrm>
        </p:spPr>
        <p:txBody>
          <a:bodyPr anchor="ctr">
            <a:normAutofit/>
          </a:bodyPr>
          <a:lstStyle/>
          <a:p>
            <a:pPr algn="r"/>
            <a:r>
              <a:rPr lang="pl-PL" dirty="0"/>
              <a:t>Rodzice </a:t>
            </a:r>
            <a:br>
              <a:rPr lang="pl-PL" dirty="0"/>
            </a:br>
            <a:r>
              <a:rPr lang="pl-PL" dirty="0"/>
              <a:t>w obecnej sytuacji</a:t>
            </a:r>
            <a:endParaRPr lang="pl-PL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FC4168B-AA75-4715-9B96-CF84B170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898C0D4-7AD9-4EDE-8978-BFCAD87D8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24664"/>
              </p:ext>
            </p:extLst>
          </p:nvPr>
        </p:nvGraphicFramePr>
        <p:xfrm>
          <a:off x="4976031" y="634947"/>
          <a:ext cx="6582555" cy="5121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00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FD69FDD-BA96-4954-ADAC-DA35030A0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EA2FE18-1A34-4523-9768-34468880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pl-PL" dirty="0"/>
              <a:t>Motywacja </a:t>
            </a:r>
            <a:endParaRPr lang="pl-PL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1026ED8-45A7-435A-B4ED-2DDAD6EED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CDA8133-AB3D-401A-8060-714C09023C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514217"/>
              </p:ext>
            </p:extLst>
          </p:nvPr>
        </p:nvGraphicFramePr>
        <p:xfrm>
          <a:off x="1036319" y="680936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808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F1EEE4C-970C-45CA-AC38-5DF499F5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pl-PL" sz="4000"/>
              <a:t>Motywacja 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541FED-F697-4C7F-83DF-84C4C9E6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pPr algn="just"/>
            <a:r>
              <a:rPr lang="pl-PL" sz="2000" dirty="0">
                <a:ea typeface="+mn-lt"/>
                <a:cs typeface="+mn-lt"/>
              </a:rPr>
              <a:t>Ważne jest, by przeznaczyć odpowiednią ilość czasu na zdrowy sen i posiłki, zaplanować godziny, w których będziemy pracować/uczyć się, przemyśleć formę aktywnego wypoczynku oraz relaksu z najbliższymi. Jak się okaże, dzień wcale nie jest taki długi, zwłaszcza, gdy można troszkę dłużej pospać, nie tracić czasu na dojazdy, czy oddać się swoim pasjom.</a:t>
            </a:r>
            <a:endParaRPr lang="pl-PL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43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F5BBD18-614F-4A0D-8093-B775FCF1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pl-PL"/>
              <a:t>Wsparcie dzieci 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7AC8F4-F8BE-4677-8B3F-347341DCA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pPr algn="just"/>
            <a:r>
              <a:rPr lang="pl-PL" sz="2000" dirty="0">
                <a:ea typeface="+mn-lt"/>
                <a:cs typeface="+mn-lt"/>
              </a:rPr>
              <a:t>Niezwykle ważną kwestią w motywowaniu dzieci do pracy </a:t>
            </a:r>
            <a:br>
              <a:rPr lang="pl-PL" sz="2000" dirty="0">
                <a:ea typeface="+mn-lt"/>
                <a:cs typeface="+mn-lt"/>
              </a:rPr>
            </a:br>
            <a:r>
              <a:rPr lang="pl-PL" sz="2000">
                <a:ea typeface="+mn-lt"/>
                <a:cs typeface="+mn-lt"/>
              </a:rPr>
              <a:t>w </a:t>
            </a:r>
            <a:r>
              <a:rPr lang="pl-PL" sz="2000" dirty="0">
                <a:ea typeface="+mn-lt"/>
                <a:cs typeface="+mn-lt"/>
              </a:rPr>
              <a:t>obecnej sytuacji jest wsparcie ze strony najbliższych. Jednym z elementów budujących motywację jest właściwa atmosfera w domu. Należy unikać nerwowości, ciągłego przeglądania informacji o sytuacji w kraju i na świecie. Racjonalizm i spokój rodziny pozytywnie wpłynie na dziecko, które nie będzie stale myślało o zagrożeniu i budowało w sobie lęku, a skupi się na zadaniach dnia codziennego.</a:t>
            </a:r>
            <a:endParaRPr lang="pl-PL" sz="2000" dirty="0"/>
          </a:p>
          <a:p>
            <a:endParaRPr lang="pl-PL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7719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1E9521C-50B7-478A-AC9F-2A15CA06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32582"/>
            <a:ext cx="5921921" cy="5126203"/>
          </a:xfrm>
        </p:spPr>
        <p:txBody>
          <a:bodyPr anchor="ctr">
            <a:normAutofit/>
          </a:bodyPr>
          <a:lstStyle/>
          <a:p>
            <a:pPr algn="r"/>
            <a:r>
              <a:rPr lang="pl-PL" sz="8800"/>
              <a:t>Wsparcie dzieci 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50021" y="1595483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4CFC2C-1961-47B3-8CA5-BBDDA0F0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4" y="621697"/>
            <a:ext cx="3621025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Z młodszymi dziećmi można „pobawić się” w szkołę. Rodzic nie koniecznie musi występować tu w roli nauczyciela, można też pozwolić dziecku na zamianę ról, ćwiczenia polegające na szukaniu błędów u kogoś innego świetnie weryfikują zdobytą wiedzę oraz ćwiczą spostrzegawczość.</a:t>
            </a:r>
            <a:endParaRPr lang="pl-PL" dirty="0"/>
          </a:p>
          <a:p>
            <a:endParaRPr lang="pl-PL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E907E6-DC1F-49A9-A946-CEB2CB330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87327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_2SEEDS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EB514E"/>
      </a:accent1>
      <a:accent2>
        <a:srgbClr val="EE6EA1"/>
      </a:accent2>
      <a:accent3>
        <a:srgbClr val="EA8C44"/>
      </a:accent3>
      <a:accent4>
        <a:srgbClr val="28B1CE"/>
      </a:accent4>
      <a:accent5>
        <a:srgbClr val="6EA2EE"/>
      </a:accent5>
      <a:accent6>
        <a:srgbClr val="4F4EEB"/>
      </a:accent6>
      <a:hlink>
        <a:srgbClr val="568D8E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RetrospectVTI</vt:lpstr>
      <vt:lpstr>Pomoc dzieciom w sytuacji kryzysowej</vt:lpstr>
      <vt:lpstr>Sytuacja kryzysowa </vt:lpstr>
      <vt:lpstr>Nowa rzeczywistość</vt:lpstr>
      <vt:lpstr>Nowa rzeczywistość</vt:lpstr>
      <vt:lpstr>Rodzice  w obecnej sytuacji</vt:lpstr>
      <vt:lpstr>Motywacja </vt:lpstr>
      <vt:lpstr>Motywacja </vt:lpstr>
      <vt:lpstr>Wsparcie dzieci </vt:lpstr>
      <vt:lpstr>Wsparcie dzieci </vt:lpstr>
      <vt:lpstr>Wsparcie dziecka </vt:lpstr>
      <vt:lpstr>Wsparcie dzieci </vt:lpstr>
      <vt:lpstr>Wsparcie dzieci </vt:lpstr>
      <vt:lpstr>Motywowanie dziecka </vt:lpstr>
      <vt:lpstr>Wsparcie psychologa i pedagoga szkolnego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354</cp:revision>
  <dcterms:created xsi:type="dcterms:W3CDTF">2020-05-21T07:38:53Z</dcterms:created>
  <dcterms:modified xsi:type="dcterms:W3CDTF">2020-05-21T11:00:55Z</dcterms:modified>
</cp:coreProperties>
</file>